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23054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77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57de9ff3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57de9ff3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949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57de9ff3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57de9ff3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10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57de9ff3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57de9ff3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018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fld id="{F7AFFB9B-9FB8-469E-96F9-4D32314110B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5607360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9909951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8165037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4692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69635509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13658231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93106305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74712510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457200"/>
            <a:ext cx="1503758" cy="38862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457200"/>
            <a:ext cx="5811443" cy="3886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03634330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42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71092178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53948018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15358306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90374399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41689026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90436992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769075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69255035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504289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       </a:t>
            </a:r>
            <a:r>
              <a:rPr lang="cs" dirty="0">
                <a:solidFill>
                  <a:srgbClr val="002060"/>
                </a:solidFill>
              </a:rPr>
              <a:t>CZECH WORDS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687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cs" sz="408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 longest czech word</a:t>
            </a:r>
            <a:endParaRPr sz="192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nejzdevětadevadesáteronásobitelnějsího</a:t>
            </a:r>
            <a:endParaRPr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(ninety-ten times more multiplicable)</a:t>
            </a:r>
            <a:endParaRPr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                               </a:t>
            </a:r>
            <a:r>
              <a:rPr lang="cs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tongue twisters</a:t>
            </a:r>
            <a:endParaRPr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strč prst skrz krk ( stick your finger through the neck)</a:t>
            </a:r>
            <a:endParaRPr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pštros s pštrosicí a pštrosáčaty šli do pštrosačárny (ostriches with ostriches and ostriches went to the ostriches) </a:t>
            </a:r>
            <a:endParaRPr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královna Klára na klavír hrála ( Queen Clara played the piano) </a:t>
            </a:r>
            <a:endParaRPr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                        </a:t>
            </a:r>
            <a:r>
              <a:rPr lang="cs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hard czech words </a:t>
            </a:r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nejkulaťoulinkatější ( the roundest) </a:t>
            </a:r>
            <a:endParaRPr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řeřicha (watercress)</a:t>
            </a:r>
            <a:endParaRPr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tři tisíce tři sta třicettři (3 333)</a:t>
            </a:r>
            <a:endParaRPr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nejdražší (the most expensive)</a:t>
            </a:r>
            <a:endParaRPr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0</TotalTime>
  <Words>89</Words>
  <Application>Microsoft Office PowerPoint</Application>
  <PresentationFormat>Předvádění na obrazovce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Obvod</vt:lpstr>
      <vt:lpstr>       CZECH WORDS</vt:lpstr>
      <vt:lpstr>the longest czech word</vt:lpstr>
      <vt:lpstr>                               tongue twisters</vt:lpstr>
      <vt:lpstr>                        hard czech words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CZECH WORDS</dc:title>
  <cp:lastModifiedBy>Monika Kaletová</cp:lastModifiedBy>
  <cp:revision>1</cp:revision>
  <dcterms:modified xsi:type="dcterms:W3CDTF">2022-04-22T17:53:50Z</dcterms:modified>
</cp:coreProperties>
</file>