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f4f0fcb1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f4f0fcb1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fe5f373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fe5f373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fe5f3736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fe5f3736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fe5f3736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fe5f3736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fe5f3736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fe5f3736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003725" y="744575"/>
            <a:ext cx="7512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0">
                <a:solidFill>
                  <a:srgbClr val="FFFFFF"/>
                </a:solidFill>
              </a:rPr>
              <a:t>LOCAL HISTORY</a:t>
            </a:r>
            <a:endParaRPr sz="70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09300" y="2797175"/>
            <a:ext cx="5525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solidFill>
                  <a:schemeClr val="lt1"/>
                </a:solidFill>
              </a:rPr>
              <a:t>Traditional clothes in     Silesia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352D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79700" y="445025"/>
            <a:ext cx="8609700" cy="6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120">
                <a:solidFill>
                  <a:schemeClr val="lt1"/>
                </a:solidFill>
              </a:rPr>
              <a:t>Traditional</a:t>
            </a:r>
            <a:r>
              <a:rPr lang="cs" sz="3120">
                <a:solidFill>
                  <a:schemeClr val="lt1"/>
                </a:solidFill>
              </a:rPr>
              <a:t> clothes in Silesia was</a:t>
            </a:r>
            <a:r>
              <a:rPr lang="cs" sz="3120"/>
              <a:t> </a:t>
            </a:r>
            <a:r>
              <a:rPr lang="cs" sz="3120">
                <a:solidFill>
                  <a:schemeClr val="lt1"/>
                </a:solidFill>
              </a:rPr>
              <a:t>a</a:t>
            </a:r>
            <a:r>
              <a:rPr lang="cs" sz="3120"/>
              <a:t> </a:t>
            </a:r>
            <a:r>
              <a:rPr lang="cs" sz="3120">
                <a:solidFill>
                  <a:schemeClr val="lt1"/>
                </a:solidFill>
              </a:rPr>
              <a:t>costume.</a:t>
            </a:r>
            <a:endParaRPr sz="3120"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218600"/>
            <a:ext cx="8520600" cy="27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chemeClr val="lt1"/>
                </a:solidFill>
              </a:rPr>
              <a:t>Traditional costumes are</a:t>
            </a:r>
            <a:r>
              <a:rPr lang="cs" sz="2000"/>
              <a:t> </a:t>
            </a:r>
            <a:r>
              <a:rPr lang="cs" sz="2000">
                <a:solidFill>
                  <a:schemeClr val="lt1"/>
                </a:solidFill>
              </a:rPr>
              <a:t>devited into four types: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lt1"/>
                </a:solidFill>
              </a:rPr>
              <a:t>                                               - Silesian National costume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lt1"/>
                </a:solidFill>
              </a:rPr>
              <a:t>                                               - Men’s costume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lt1"/>
                </a:solidFill>
              </a:rPr>
              <a:t>                                               - Female costume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000">
                <a:solidFill>
                  <a:schemeClr val="lt1"/>
                </a:solidFill>
              </a:rPr>
              <a:t>                                               - costumes in Opava and Ratibořice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18367" r="0" t="0"/>
          <a:stretch/>
        </p:blipFill>
        <p:spPr>
          <a:xfrm>
            <a:off x="467825" y="2107075"/>
            <a:ext cx="3004677" cy="255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352D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47813" r="0" t="0"/>
          <a:stretch/>
        </p:blipFill>
        <p:spPr>
          <a:xfrm>
            <a:off x="1155575" y="182550"/>
            <a:ext cx="1271325" cy="43307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 rot="5400000">
            <a:off x="-353950" y="2061575"/>
            <a:ext cx="204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1920">
                <a:solidFill>
                  <a:schemeClr val="lt1"/>
                </a:solidFill>
              </a:rPr>
              <a:t>Men’s costume </a:t>
            </a:r>
            <a:endParaRPr sz="1920">
              <a:solidFill>
                <a:schemeClr val="lt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975" y="283375"/>
            <a:ext cx="5273775" cy="351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3605063" y="3940600"/>
            <a:ext cx="391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Silesian National costume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352D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162625" y="2285400"/>
            <a:ext cx="291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Female costume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200" y="285750"/>
            <a:ext cx="320992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352D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 rot="-5400000">
            <a:off x="-1454600" y="2044500"/>
            <a:ext cx="4613400" cy="10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costumes in Opavia and Ratibořice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988" y="374988"/>
            <a:ext cx="5858024" cy="43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352D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761825"/>
            <a:ext cx="85206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6419">
                <a:solidFill>
                  <a:schemeClr val="lt1"/>
                </a:solidFill>
              </a:rPr>
              <a:t>Than</a:t>
            </a:r>
            <a:r>
              <a:rPr lang="cs" sz="6419">
                <a:solidFill>
                  <a:schemeClr val="lt1"/>
                </a:solidFill>
              </a:rPr>
              <a:t>k </a:t>
            </a:r>
            <a:r>
              <a:rPr lang="cs" sz="6419">
                <a:solidFill>
                  <a:schemeClr val="lt1"/>
                </a:solidFill>
              </a:rPr>
              <a:t>you for your</a:t>
            </a:r>
            <a:r>
              <a:rPr lang="cs" sz="6419">
                <a:solidFill>
                  <a:schemeClr val="lt1"/>
                </a:solidFill>
              </a:rPr>
              <a:t> </a:t>
            </a:r>
            <a:r>
              <a:rPr lang="cs" sz="6419">
                <a:solidFill>
                  <a:schemeClr val="lt1"/>
                </a:solidFill>
              </a:rPr>
              <a:t>attancion</a:t>
            </a:r>
            <a:endParaRPr sz="6419">
              <a:solidFill>
                <a:schemeClr val="lt1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5846" l="20071" r="20029" t="0"/>
          <a:stretch/>
        </p:blipFill>
        <p:spPr>
          <a:xfrm>
            <a:off x="2377575" y="2982937"/>
            <a:ext cx="2194425" cy="19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325" y="2899863"/>
            <a:ext cx="2101349" cy="210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