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9144000"/>
  <p:notesSz cx="6858000" cy="9144000"/>
  <p:embeddedFontLst>
    <p:embeddedFont>
      <p:font typeface="Geo"/>
      <p:regular r:id="rId13"/>
      <p:italic r:id="rId14"/>
    </p:embeddedFont>
    <p:embeddedFont>
      <p:font typeface="Libre Franklin"/>
      <p:regular r:id="rId15"/>
      <p:bold r:id="rId16"/>
      <p:italic r:id="rId17"/>
      <p:boldItalic r:id="rId18"/>
    </p:embeddedFont>
    <p:embeddedFont>
      <p:font typeface="Roboto"/>
      <p:regular r:id="rId19"/>
      <p:bold r:id="rId20"/>
      <p:italic r:id="rId21"/>
      <p:boldItalic r:id="rId22"/>
    </p:embeddedFont>
    <p:embeddedFont>
      <p:font typeface="Libre Baskerville"/>
      <p:regular r:id="rId23"/>
      <p:bold r:id="rId24"/>
      <p: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6" roundtripDataSignature="AMtx7miHoaPW3uaTvGZgE9O6R2WS00sF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LibreBaskerville-bold.fntdata"/><Relationship Id="rId23" Type="http://schemas.openxmlformats.org/officeDocument/2006/relationships/font" Target="fonts/LibreBaskervill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LibreBaskervill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Geo-regular.fntdata"/><Relationship Id="rId12" Type="http://schemas.openxmlformats.org/officeDocument/2006/relationships/slide" Target="slides/slide7.xml"/><Relationship Id="rId15" Type="http://schemas.openxmlformats.org/officeDocument/2006/relationships/font" Target="fonts/LibreFranklin-regular.fntdata"/><Relationship Id="rId14" Type="http://schemas.openxmlformats.org/officeDocument/2006/relationships/font" Target="fonts/Geo-italic.fntdata"/><Relationship Id="rId17" Type="http://schemas.openxmlformats.org/officeDocument/2006/relationships/font" Target="fonts/LibreFranklin-italic.fntdata"/><Relationship Id="rId16" Type="http://schemas.openxmlformats.org/officeDocument/2006/relationships/font" Target="fonts/LibreFranklin-bold.fntdata"/><Relationship Id="rId19" Type="http://schemas.openxmlformats.org/officeDocument/2006/relationships/font" Target="fonts/Roboto-regular.fntdata"/><Relationship Id="rId18" Type="http://schemas.openxmlformats.org/officeDocument/2006/relationships/font" Target="fonts/LibreFranklin-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dc0d8c0ddd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dc0d8c0ddd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dc0d8c0dd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dc0d8c0dd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dc0d8c0ddd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dc0d8c0ddd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dc0d8c0ddd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gdc0d8c0ddd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showMasterSp="0" type="title">
  <p:cSld name="TITLE">
    <p:bg>
      <p:bgPr>
        <a:blipFill rotWithShape="1">
          <a:blip r:embed="rId2">
            <a:alphaModFix/>
          </a:blip>
          <a:tile algn="tl" flip="none" tx="0" sx="55000" ty="0" sy="55000"/>
        </a:blipFill>
      </p:bgPr>
    </p:bg>
    <p:spTree>
      <p:nvGrpSpPr>
        <p:cNvPr id="13" name="Shape 13"/>
        <p:cNvGrpSpPr/>
        <p:nvPr/>
      </p:nvGrpSpPr>
      <p:grpSpPr>
        <a:xfrm>
          <a:off x="0" y="0"/>
          <a:ext cx="0" cy="0"/>
          <a:chOff x="0" y="0"/>
          <a:chExt cx="0" cy="0"/>
        </a:xfrm>
      </p:grpSpPr>
      <p:sp>
        <p:nvSpPr>
          <p:cNvPr id="14" name="Google Shape;14;p5"/>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5" name="Google Shape;15;p5"/>
          <p:cNvSpPr/>
          <p:nvPr/>
        </p:nvSpPr>
        <p:spPr>
          <a:xfrm>
            <a:off x="65313" y="69755"/>
            <a:ext cx="9013372" cy="6692201"/>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6" name="Google Shape;16;p5"/>
          <p:cNvSpPr txBox="1"/>
          <p:nvPr>
            <p:ph idx="1" type="subTitle"/>
          </p:nvPr>
        </p:nvSpPr>
        <p:spPr>
          <a:xfrm>
            <a:off x="1295400" y="3200400"/>
            <a:ext cx="6400800" cy="16002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580"/>
              </a:spcBef>
              <a:spcAft>
                <a:spcPts val="0"/>
              </a:spcAft>
              <a:buSzPts val="2210"/>
              <a:buNone/>
              <a:defRPr sz="2600">
                <a:solidFill>
                  <a:schemeClr val="dk2"/>
                </a:solidFill>
              </a:defRPr>
            </a:lvl1pPr>
            <a:lvl2pPr lvl="1" algn="ctr">
              <a:lnSpc>
                <a:spcPct val="100000"/>
              </a:lnSpc>
              <a:spcBef>
                <a:spcPts val="370"/>
              </a:spcBef>
              <a:spcAft>
                <a:spcPts val="0"/>
              </a:spcAft>
              <a:buSzPts val="1530"/>
              <a:buNone/>
              <a:defRPr/>
            </a:lvl2pPr>
            <a:lvl3pPr lvl="2" algn="ctr">
              <a:lnSpc>
                <a:spcPct val="100000"/>
              </a:lnSpc>
              <a:spcBef>
                <a:spcPts val="370"/>
              </a:spcBef>
              <a:spcAft>
                <a:spcPts val="0"/>
              </a:spcAft>
              <a:buSzPts val="1530"/>
              <a:buNone/>
              <a:defRPr/>
            </a:lvl3pPr>
            <a:lvl4pPr lvl="3" algn="ctr">
              <a:lnSpc>
                <a:spcPct val="100000"/>
              </a:lnSpc>
              <a:spcBef>
                <a:spcPts val="370"/>
              </a:spcBef>
              <a:spcAft>
                <a:spcPts val="0"/>
              </a:spcAft>
              <a:buSzPts val="1440"/>
              <a:buNone/>
              <a:defRPr/>
            </a:lvl4pPr>
            <a:lvl5pPr lvl="4" algn="ctr">
              <a:lnSpc>
                <a:spcPct val="100000"/>
              </a:lnSpc>
              <a:spcBef>
                <a:spcPts val="370"/>
              </a:spcBef>
              <a:spcAft>
                <a:spcPts val="0"/>
              </a:spcAft>
              <a:buSzPts val="1800"/>
              <a:buNone/>
              <a:defRPr/>
            </a:lvl5pPr>
            <a:lvl6pPr lvl="5" algn="ctr">
              <a:lnSpc>
                <a:spcPct val="100000"/>
              </a:lnSpc>
              <a:spcBef>
                <a:spcPts val="370"/>
              </a:spcBef>
              <a:spcAft>
                <a:spcPts val="0"/>
              </a:spcAft>
              <a:buSzPts val="1800"/>
              <a:buNone/>
              <a:defRPr/>
            </a:lvl6pPr>
            <a:lvl7pPr lvl="6" algn="ctr">
              <a:lnSpc>
                <a:spcPct val="100000"/>
              </a:lnSpc>
              <a:spcBef>
                <a:spcPts val="370"/>
              </a:spcBef>
              <a:spcAft>
                <a:spcPts val="0"/>
              </a:spcAft>
              <a:buSzPts val="1800"/>
              <a:buNone/>
              <a:defRPr/>
            </a:lvl7pPr>
            <a:lvl8pPr lvl="7" algn="ctr">
              <a:lnSpc>
                <a:spcPct val="100000"/>
              </a:lnSpc>
              <a:spcBef>
                <a:spcPts val="370"/>
              </a:spcBef>
              <a:spcAft>
                <a:spcPts val="0"/>
              </a:spcAft>
              <a:buSzPts val="1800"/>
              <a:buNone/>
              <a:defRPr/>
            </a:lvl8pPr>
            <a:lvl9pPr lvl="8" algn="ctr">
              <a:lnSpc>
                <a:spcPct val="100000"/>
              </a:lnSpc>
              <a:spcBef>
                <a:spcPts val="370"/>
              </a:spcBef>
              <a:spcAft>
                <a:spcPts val="0"/>
              </a:spcAft>
              <a:buSzPts val="1800"/>
              <a:buNone/>
              <a:defRPr/>
            </a:lvl9pPr>
          </a:lstStyle>
          <a:p/>
        </p:txBody>
      </p:sp>
      <p:sp>
        <p:nvSpPr>
          <p:cNvPr id="17" name="Google Shape;17;p5"/>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5"/>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cs-CZ"/>
              <a:t>‹#›</a:t>
            </a:fld>
            <a:endParaRPr/>
          </a:p>
        </p:txBody>
      </p:sp>
      <p:sp>
        <p:nvSpPr>
          <p:cNvPr id="20" name="Google Shape;20;p5"/>
          <p:cNvSpPr/>
          <p:nvPr/>
        </p:nvSpPr>
        <p:spPr>
          <a:xfrm>
            <a:off x="62931" y="1449303"/>
            <a:ext cx="9021537" cy="152734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1" name="Google Shape;21;p5"/>
          <p:cNvSpPr/>
          <p:nvPr/>
        </p:nvSpPr>
        <p:spPr>
          <a:xfrm>
            <a:off x="62931" y="1396720"/>
            <a:ext cx="9021537" cy="120580"/>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2" name="Google Shape;22;p5"/>
          <p:cNvSpPr/>
          <p:nvPr/>
        </p:nvSpPr>
        <p:spPr>
          <a:xfrm>
            <a:off x="62931" y="2976649"/>
            <a:ext cx="9021537" cy="11053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3" name="Google Shape;23;p5"/>
          <p:cNvSpPr txBox="1"/>
          <p:nvPr>
            <p:ph type="ctrTitle"/>
          </p:nvPr>
        </p:nvSpPr>
        <p:spPr>
          <a:xfrm>
            <a:off x="457200" y="1505930"/>
            <a:ext cx="8229600" cy="1470025"/>
          </a:xfrm>
          <a:prstGeom prst="rect">
            <a:avLst/>
          </a:prstGeom>
          <a:noFill/>
          <a:ln>
            <a:noFill/>
          </a:ln>
        </p:spPr>
        <p:txBody>
          <a:bodyPr anchorCtr="0" anchor="ctr" bIns="91425" lIns="91425" spcFirstLastPara="1" rIns="91425" wrap="square" tIns="45700">
            <a:normAutofit/>
          </a:bodyPr>
          <a:lstStyle>
            <a:lvl1pPr lvl="0" algn="ctr">
              <a:lnSpc>
                <a:spcPct val="100000"/>
              </a:lnSpc>
              <a:spcBef>
                <a:spcPts val="0"/>
              </a:spcBef>
              <a:spcAft>
                <a:spcPts val="0"/>
              </a:spcAft>
              <a:buClr>
                <a:srgbClr val="FFFFFF"/>
              </a:buClr>
              <a:buSzPts val="4000"/>
              <a:buFont typeface="Libre Franklin"/>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85" name="Shape 85"/>
        <p:cNvGrpSpPr/>
        <p:nvPr/>
      </p:nvGrpSpPr>
      <p:grpSpPr>
        <a:xfrm>
          <a:off x="0" y="0"/>
          <a:ext cx="0" cy="0"/>
          <a:chOff x="0" y="0"/>
          <a:chExt cx="0" cy="0"/>
        </a:xfrm>
      </p:grpSpPr>
      <p:sp>
        <p:nvSpPr>
          <p:cNvPr id="86" name="Google Shape;86;p1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4"/>
          <p:cNvSpPr txBox="1"/>
          <p:nvPr>
            <p:ph idx="1" type="body"/>
          </p:nvPr>
        </p:nvSpPr>
        <p:spPr>
          <a:xfrm rot="5400000">
            <a:off x="2514600" y="-152400"/>
            <a:ext cx="4572000" cy="77724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580"/>
              </a:spcBef>
              <a:spcAft>
                <a:spcPts val="0"/>
              </a:spcAft>
              <a:buSzPts val="1530"/>
              <a:buChar char="⚫"/>
              <a:defRPr/>
            </a:lvl1pPr>
            <a:lvl2pPr indent="-325755" lvl="1" marL="914400" algn="l">
              <a:lnSpc>
                <a:spcPct val="100000"/>
              </a:lnSpc>
              <a:spcBef>
                <a:spcPts val="370"/>
              </a:spcBef>
              <a:spcAft>
                <a:spcPts val="0"/>
              </a:spcAft>
              <a:buSzPts val="1530"/>
              <a:buChar char="⚫"/>
              <a:defRPr/>
            </a:lvl2pPr>
            <a:lvl3pPr indent="-325755" lvl="2" marL="1371600" algn="l">
              <a:lnSpc>
                <a:spcPct val="100000"/>
              </a:lnSpc>
              <a:spcBef>
                <a:spcPts val="370"/>
              </a:spcBef>
              <a:spcAft>
                <a:spcPts val="0"/>
              </a:spcAft>
              <a:buSzPts val="1530"/>
              <a:buChar char="⚫"/>
              <a:defRPr/>
            </a:lvl3pPr>
            <a:lvl4pPr indent="-320039" lvl="3" marL="1828800" algn="l">
              <a:lnSpc>
                <a:spcPct val="100000"/>
              </a:lnSpc>
              <a:spcBef>
                <a:spcPts val="370"/>
              </a:spcBef>
              <a:spcAft>
                <a:spcPts val="0"/>
              </a:spcAft>
              <a:buSzPts val="1440"/>
              <a:buChar char="⚫"/>
              <a:defRPr/>
            </a:lvl4pPr>
            <a:lvl5pPr indent="-342900" lvl="4" marL="2286000" algn="l">
              <a:lnSpc>
                <a:spcPct val="100000"/>
              </a:lnSpc>
              <a:spcBef>
                <a:spcPts val="370"/>
              </a:spcBef>
              <a:spcAft>
                <a:spcPts val="0"/>
              </a:spcAft>
              <a:buSzPts val="1800"/>
              <a:buChar char="o"/>
              <a:defRPr/>
            </a:lvl5pPr>
            <a:lvl6pPr indent="-342900" lvl="5" marL="2743200" algn="l">
              <a:lnSpc>
                <a:spcPct val="100000"/>
              </a:lnSpc>
              <a:spcBef>
                <a:spcPts val="370"/>
              </a:spcBef>
              <a:spcAft>
                <a:spcPts val="0"/>
              </a:spcAft>
              <a:buSzPts val="1800"/>
              <a:buChar char="•"/>
              <a:defRPr/>
            </a:lvl6pPr>
            <a:lvl7pPr indent="-342900" lvl="6" marL="3200400" algn="l">
              <a:lnSpc>
                <a:spcPct val="100000"/>
              </a:lnSpc>
              <a:spcBef>
                <a:spcPts val="370"/>
              </a:spcBef>
              <a:spcAft>
                <a:spcPts val="0"/>
              </a:spcAft>
              <a:buSzPts val="1800"/>
              <a:buChar char="•"/>
              <a:defRPr/>
            </a:lvl7pPr>
            <a:lvl8pPr indent="-342900" lvl="7" marL="3657600" algn="l">
              <a:lnSpc>
                <a:spcPct val="100000"/>
              </a:lnSpc>
              <a:spcBef>
                <a:spcPts val="370"/>
              </a:spcBef>
              <a:spcAft>
                <a:spcPts val="0"/>
              </a:spcAft>
              <a:buSzPts val="1800"/>
              <a:buChar char="•"/>
              <a:defRPr/>
            </a:lvl8pPr>
            <a:lvl9pPr indent="-342900" lvl="8" marL="4114800" algn="l">
              <a:lnSpc>
                <a:spcPct val="100000"/>
              </a:lnSpc>
              <a:spcBef>
                <a:spcPts val="370"/>
              </a:spcBef>
              <a:spcAft>
                <a:spcPts val="0"/>
              </a:spcAft>
              <a:buSzPts val="1800"/>
              <a:buChar char="•"/>
              <a:defRPr/>
            </a:lvl9pPr>
          </a:lstStyle>
          <a:p/>
        </p:txBody>
      </p:sp>
      <p:sp>
        <p:nvSpPr>
          <p:cNvPr id="88" name="Google Shape;88;p14"/>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4"/>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4"/>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91" name="Shape 91"/>
        <p:cNvGrpSpPr/>
        <p:nvPr/>
      </p:nvGrpSpPr>
      <p:grpSpPr>
        <a:xfrm>
          <a:off x="0" y="0"/>
          <a:ext cx="0" cy="0"/>
          <a:chOff x="0" y="0"/>
          <a:chExt cx="0" cy="0"/>
        </a:xfrm>
      </p:grpSpPr>
      <p:sp>
        <p:nvSpPr>
          <p:cNvPr id="92" name="Google Shape;92;p15"/>
          <p:cNvSpPr txBox="1"/>
          <p:nvPr>
            <p:ph type="title"/>
          </p:nvPr>
        </p:nvSpPr>
        <p:spPr>
          <a:xfrm rot="5400000">
            <a:off x="4709477" y="2194564"/>
            <a:ext cx="5851525" cy="2011680"/>
          </a:xfrm>
          <a:prstGeom prst="rect">
            <a:avLst/>
          </a:prstGeom>
          <a:noFill/>
          <a:ln>
            <a:noFill/>
          </a:ln>
        </p:spPr>
        <p:txBody>
          <a:bodyPr anchorCtr="0" anchor="b" bIns="91425"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5"/>
          <p:cNvSpPr txBox="1"/>
          <p:nvPr>
            <p:ph idx="1" type="body"/>
          </p:nvPr>
        </p:nvSpPr>
        <p:spPr>
          <a:xfrm rot="5400000">
            <a:off x="769937" y="419103"/>
            <a:ext cx="5851525" cy="55626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580"/>
              </a:spcBef>
              <a:spcAft>
                <a:spcPts val="0"/>
              </a:spcAft>
              <a:buSzPts val="1530"/>
              <a:buChar char="⚫"/>
              <a:defRPr/>
            </a:lvl1pPr>
            <a:lvl2pPr indent="-325755" lvl="1" marL="914400" algn="l">
              <a:lnSpc>
                <a:spcPct val="100000"/>
              </a:lnSpc>
              <a:spcBef>
                <a:spcPts val="370"/>
              </a:spcBef>
              <a:spcAft>
                <a:spcPts val="0"/>
              </a:spcAft>
              <a:buSzPts val="1530"/>
              <a:buChar char="⚫"/>
              <a:defRPr/>
            </a:lvl2pPr>
            <a:lvl3pPr indent="-325755" lvl="2" marL="1371600" algn="l">
              <a:lnSpc>
                <a:spcPct val="100000"/>
              </a:lnSpc>
              <a:spcBef>
                <a:spcPts val="370"/>
              </a:spcBef>
              <a:spcAft>
                <a:spcPts val="0"/>
              </a:spcAft>
              <a:buSzPts val="1530"/>
              <a:buChar char="⚫"/>
              <a:defRPr/>
            </a:lvl3pPr>
            <a:lvl4pPr indent="-320039" lvl="3" marL="1828800" algn="l">
              <a:lnSpc>
                <a:spcPct val="100000"/>
              </a:lnSpc>
              <a:spcBef>
                <a:spcPts val="370"/>
              </a:spcBef>
              <a:spcAft>
                <a:spcPts val="0"/>
              </a:spcAft>
              <a:buSzPts val="1440"/>
              <a:buChar char="⚫"/>
              <a:defRPr/>
            </a:lvl4pPr>
            <a:lvl5pPr indent="-342900" lvl="4" marL="2286000" algn="l">
              <a:lnSpc>
                <a:spcPct val="100000"/>
              </a:lnSpc>
              <a:spcBef>
                <a:spcPts val="370"/>
              </a:spcBef>
              <a:spcAft>
                <a:spcPts val="0"/>
              </a:spcAft>
              <a:buSzPts val="1800"/>
              <a:buChar char="o"/>
              <a:defRPr/>
            </a:lvl5pPr>
            <a:lvl6pPr indent="-342900" lvl="5" marL="2743200" algn="l">
              <a:lnSpc>
                <a:spcPct val="100000"/>
              </a:lnSpc>
              <a:spcBef>
                <a:spcPts val="370"/>
              </a:spcBef>
              <a:spcAft>
                <a:spcPts val="0"/>
              </a:spcAft>
              <a:buSzPts val="1800"/>
              <a:buChar char="•"/>
              <a:defRPr/>
            </a:lvl6pPr>
            <a:lvl7pPr indent="-342900" lvl="6" marL="3200400" algn="l">
              <a:lnSpc>
                <a:spcPct val="100000"/>
              </a:lnSpc>
              <a:spcBef>
                <a:spcPts val="370"/>
              </a:spcBef>
              <a:spcAft>
                <a:spcPts val="0"/>
              </a:spcAft>
              <a:buSzPts val="1800"/>
              <a:buChar char="•"/>
              <a:defRPr/>
            </a:lvl7pPr>
            <a:lvl8pPr indent="-342900" lvl="7" marL="3657600" algn="l">
              <a:lnSpc>
                <a:spcPct val="100000"/>
              </a:lnSpc>
              <a:spcBef>
                <a:spcPts val="370"/>
              </a:spcBef>
              <a:spcAft>
                <a:spcPts val="0"/>
              </a:spcAft>
              <a:buSzPts val="1800"/>
              <a:buChar char="•"/>
              <a:defRPr/>
            </a:lvl8pPr>
            <a:lvl9pPr indent="-342900" lvl="8" marL="4114800" algn="l">
              <a:lnSpc>
                <a:spcPct val="100000"/>
              </a:lnSpc>
              <a:spcBef>
                <a:spcPts val="370"/>
              </a:spcBef>
              <a:spcAft>
                <a:spcPts val="0"/>
              </a:spcAft>
              <a:buSzPts val="1800"/>
              <a:buChar char="•"/>
              <a:defRPr/>
            </a:lvl9pPr>
          </a:lstStyle>
          <a:p/>
        </p:txBody>
      </p:sp>
      <p:sp>
        <p:nvSpPr>
          <p:cNvPr id="94" name="Google Shape;94;p15"/>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5"/>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5"/>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24" name="Shape 24"/>
        <p:cNvGrpSpPr/>
        <p:nvPr/>
      </p:nvGrpSpPr>
      <p:grpSpPr>
        <a:xfrm>
          <a:off x="0" y="0"/>
          <a:ext cx="0" cy="0"/>
          <a:chOff x="0" y="0"/>
          <a:chExt cx="0" cy="0"/>
        </a:xfrm>
      </p:grpSpPr>
      <p:sp>
        <p:nvSpPr>
          <p:cNvPr id="25" name="Google Shape;25;p6"/>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cs-CZ"/>
              <a:t>‹#›</a:t>
            </a:fld>
            <a:endParaRPr/>
          </a:p>
        </p:txBody>
      </p:sp>
      <p:sp>
        <p:nvSpPr>
          <p:cNvPr id="29" name="Google Shape;29;p6"/>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580"/>
              </a:spcBef>
              <a:spcAft>
                <a:spcPts val="0"/>
              </a:spcAft>
              <a:buSzPts val="1530"/>
              <a:buChar char="⚫"/>
              <a:defRPr/>
            </a:lvl1pPr>
            <a:lvl2pPr indent="-325755" lvl="1" marL="914400" algn="l">
              <a:lnSpc>
                <a:spcPct val="100000"/>
              </a:lnSpc>
              <a:spcBef>
                <a:spcPts val="370"/>
              </a:spcBef>
              <a:spcAft>
                <a:spcPts val="0"/>
              </a:spcAft>
              <a:buSzPts val="1530"/>
              <a:buChar char="⚫"/>
              <a:defRPr/>
            </a:lvl2pPr>
            <a:lvl3pPr indent="-325755" lvl="2" marL="1371600" algn="l">
              <a:lnSpc>
                <a:spcPct val="100000"/>
              </a:lnSpc>
              <a:spcBef>
                <a:spcPts val="370"/>
              </a:spcBef>
              <a:spcAft>
                <a:spcPts val="0"/>
              </a:spcAft>
              <a:buSzPts val="1530"/>
              <a:buChar char="⚫"/>
              <a:defRPr/>
            </a:lvl3pPr>
            <a:lvl4pPr indent="-320039" lvl="3" marL="1828800" algn="l">
              <a:lnSpc>
                <a:spcPct val="100000"/>
              </a:lnSpc>
              <a:spcBef>
                <a:spcPts val="370"/>
              </a:spcBef>
              <a:spcAft>
                <a:spcPts val="0"/>
              </a:spcAft>
              <a:buSzPts val="1440"/>
              <a:buChar char="⚫"/>
              <a:defRPr/>
            </a:lvl4pPr>
            <a:lvl5pPr indent="-342900" lvl="4" marL="2286000" algn="l">
              <a:lnSpc>
                <a:spcPct val="100000"/>
              </a:lnSpc>
              <a:spcBef>
                <a:spcPts val="370"/>
              </a:spcBef>
              <a:spcAft>
                <a:spcPts val="0"/>
              </a:spcAft>
              <a:buSzPts val="1800"/>
              <a:buChar char="o"/>
              <a:defRPr/>
            </a:lvl5pPr>
            <a:lvl6pPr indent="-342900" lvl="5" marL="2743200" algn="l">
              <a:lnSpc>
                <a:spcPct val="100000"/>
              </a:lnSpc>
              <a:spcBef>
                <a:spcPts val="370"/>
              </a:spcBef>
              <a:spcAft>
                <a:spcPts val="0"/>
              </a:spcAft>
              <a:buSzPts val="1800"/>
              <a:buChar char="•"/>
              <a:defRPr/>
            </a:lvl6pPr>
            <a:lvl7pPr indent="-342900" lvl="6" marL="3200400" algn="l">
              <a:lnSpc>
                <a:spcPct val="100000"/>
              </a:lnSpc>
              <a:spcBef>
                <a:spcPts val="370"/>
              </a:spcBef>
              <a:spcAft>
                <a:spcPts val="0"/>
              </a:spcAft>
              <a:buSzPts val="1800"/>
              <a:buChar char="•"/>
              <a:defRPr/>
            </a:lvl7pPr>
            <a:lvl8pPr indent="-342900" lvl="7" marL="3657600" algn="l">
              <a:lnSpc>
                <a:spcPct val="100000"/>
              </a:lnSpc>
              <a:spcBef>
                <a:spcPts val="370"/>
              </a:spcBef>
              <a:spcAft>
                <a:spcPts val="0"/>
              </a:spcAft>
              <a:buSzPts val="1800"/>
              <a:buChar char="•"/>
              <a:defRPr/>
            </a:lvl8pPr>
            <a:lvl9pPr indent="-342900" lvl="8" marL="4114800" algn="l">
              <a:lnSpc>
                <a:spcPct val="100000"/>
              </a:lnSpc>
              <a:spcBef>
                <a:spcPts val="37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části" showMasterSp="0" type="secHead">
  <p:cSld name="SECTION_HEADER">
    <p:bg>
      <p:bgPr>
        <a:blipFill rotWithShape="1">
          <a:blip r:embed="rId2">
            <a:alphaModFix/>
          </a:blip>
          <a:tile algn="tl" flip="none" tx="0" sx="55000" ty="0" sy="55000"/>
        </a:blipFill>
      </p:bgPr>
    </p:bg>
    <p:spTree>
      <p:nvGrpSpPr>
        <p:cNvPr id="30" name="Shape 30"/>
        <p:cNvGrpSpPr/>
        <p:nvPr/>
      </p:nvGrpSpPr>
      <p:grpSpPr>
        <a:xfrm>
          <a:off x="0" y="0"/>
          <a:ext cx="0" cy="0"/>
          <a:chOff x="0" y="0"/>
          <a:chExt cx="0" cy="0"/>
        </a:xfrm>
      </p:grpSpPr>
      <p:sp>
        <p:nvSpPr>
          <p:cNvPr id="31" name="Google Shape;31;p7"/>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32" name="Google Shape;32;p7"/>
          <p:cNvSpPr/>
          <p:nvPr/>
        </p:nvSpPr>
        <p:spPr>
          <a:xfrm>
            <a:off x="65313" y="69755"/>
            <a:ext cx="9013372" cy="6692201"/>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33" name="Google Shape;33;p7"/>
          <p:cNvSpPr txBox="1"/>
          <p:nvPr>
            <p:ph type="title"/>
          </p:nvPr>
        </p:nvSpPr>
        <p:spPr>
          <a:xfrm>
            <a:off x="722313" y="952500"/>
            <a:ext cx="7772400" cy="1362075"/>
          </a:xfrm>
          <a:prstGeom prst="rect">
            <a:avLst/>
          </a:prstGeom>
          <a:noFill/>
          <a:ln>
            <a:noFill/>
          </a:ln>
        </p:spPr>
        <p:txBody>
          <a:bodyPr anchorCtr="0" anchor="b" bIns="91425" lIns="91425" spcFirstLastPara="1" rIns="91425" wrap="square" tIns="45700">
            <a:normAutofit/>
          </a:bodyPr>
          <a:lstStyle>
            <a:lvl1pPr lvl="0" algn="l">
              <a:lnSpc>
                <a:spcPct val="100000"/>
              </a:lnSpc>
              <a:spcBef>
                <a:spcPts val="0"/>
              </a:spcBef>
              <a:spcAft>
                <a:spcPts val="0"/>
              </a:spcAft>
              <a:buClr>
                <a:schemeClr val="dk2"/>
              </a:buClr>
              <a:buSzPts val="4000"/>
              <a:buFont typeface="Libre Franklin"/>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
          <p:cNvSpPr txBox="1"/>
          <p:nvPr>
            <p:ph idx="1" type="body"/>
          </p:nvPr>
        </p:nvSpPr>
        <p:spPr>
          <a:xfrm>
            <a:off x="722313" y="2547938"/>
            <a:ext cx="7772400" cy="13382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80"/>
              </a:spcBef>
              <a:spcAft>
                <a:spcPts val="0"/>
              </a:spcAft>
              <a:buSzPts val="2040"/>
              <a:buNone/>
              <a:defRPr sz="2400">
                <a:solidFill>
                  <a:srgbClr val="888888"/>
                </a:solidFill>
              </a:defRPr>
            </a:lvl1pPr>
            <a:lvl2pPr indent="-228600" lvl="1" marL="914400" algn="l">
              <a:lnSpc>
                <a:spcPct val="100000"/>
              </a:lnSpc>
              <a:spcBef>
                <a:spcPts val="370"/>
              </a:spcBef>
              <a:spcAft>
                <a:spcPts val="0"/>
              </a:spcAft>
              <a:buSzPts val="1530"/>
              <a:buNone/>
              <a:defRPr sz="1800">
                <a:solidFill>
                  <a:srgbClr val="888888"/>
                </a:solidFill>
              </a:defRPr>
            </a:lvl2pPr>
            <a:lvl3pPr indent="-228600" lvl="2" marL="1371600" algn="l">
              <a:lnSpc>
                <a:spcPct val="100000"/>
              </a:lnSpc>
              <a:spcBef>
                <a:spcPts val="370"/>
              </a:spcBef>
              <a:spcAft>
                <a:spcPts val="0"/>
              </a:spcAft>
              <a:buSzPts val="1360"/>
              <a:buNone/>
              <a:defRPr sz="1600">
                <a:solidFill>
                  <a:srgbClr val="888888"/>
                </a:solidFill>
              </a:defRPr>
            </a:lvl3pPr>
            <a:lvl4pPr indent="-228600" lvl="3" marL="1828800" algn="l">
              <a:lnSpc>
                <a:spcPct val="100000"/>
              </a:lnSpc>
              <a:spcBef>
                <a:spcPts val="370"/>
              </a:spcBef>
              <a:spcAft>
                <a:spcPts val="0"/>
              </a:spcAft>
              <a:buSzPts val="1120"/>
              <a:buNone/>
              <a:defRPr sz="1400">
                <a:solidFill>
                  <a:srgbClr val="888888"/>
                </a:solidFill>
              </a:defRPr>
            </a:lvl4pPr>
            <a:lvl5pPr indent="-228600" lvl="4" marL="2286000" algn="l">
              <a:lnSpc>
                <a:spcPct val="100000"/>
              </a:lnSpc>
              <a:spcBef>
                <a:spcPts val="370"/>
              </a:spcBef>
              <a:spcAft>
                <a:spcPts val="0"/>
              </a:spcAft>
              <a:buSzPts val="1400"/>
              <a:buFont typeface="Libre Baskerville"/>
              <a:buNone/>
              <a:defRPr sz="1400">
                <a:solidFill>
                  <a:srgbClr val="888888"/>
                </a:solidFill>
              </a:defRPr>
            </a:lvl5pPr>
            <a:lvl6pPr indent="-342900" lvl="5" marL="2743200" algn="l">
              <a:lnSpc>
                <a:spcPct val="100000"/>
              </a:lnSpc>
              <a:spcBef>
                <a:spcPts val="370"/>
              </a:spcBef>
              <a:spcAft>
                <a:spcPts val="0"/>
              </a:spcAft>
              <a:buSzPts val="1800"/>
              <a:buChar char="•"/>
              <a:defRPr/>
            </a:lvl6pPr>
            <a:lvl7pPr indent="-342900" lvl="6" marL="3200400" algn="l">
              <a:lnSpc>
                <a:spcPct val="100000"/>
              </a:lnSpc>
              <a:spcBef>
                <a:spcPts val="370"/>
              </a:spcBef>
              <a:spcAft>
                <a:spcPts val="0"/>
              </a:spcAft>
              <a:buSzPts val="1800"/>
              <a:buChar char="•"/>
              <a:defRPr/>
            </a:lvl7pPr>
            <a:lvl8pPr indent="-342900" lvl="7" marL="3657600" algn="l">
              <a:lnSpc>
                <a:spcPct val="100000"/>
              </a:lnSpc>
              <a:spcBef>
                <a:spcPts val="370"/>
              </a:spcBef>
              <a:spcAft>
                <a:spcPts val="0"/>
              </a:spcAft>
              <a:buSzPts val="1800"/>
              <a:buChar char="•"/>
              <a:defRPr/>
            </a:lvl8pPr>
            <a:lvl9pPr indent="-342900" lvl="8" marL="4114800" algn="l">
              <a:lnSpc>
                <a:spcPct val="100000"/>
              </a:lnSpc>
              <a:spcBef>
                <a:spcPts val="370"/>
              </a:spcBef>
              <a:spcAft>
                <a:spcPts val="0"/>
              </a:spcAft>
              <a:buSzPts val="1800"/>
              <a:buChar char="•"/>
              <a:defRPr/>
            </a:lvl9pPr>
          </a:lstStyle>
          <a:p/>
        </p:txBody>
      </p:sp>
      <p:sp>
        <p:nvSpPr>
          <p:cNvPr id="35" name="Google Shape;35;p7"/>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7"/>
          <p:cNvSpPr txBox="1"/>
          <p:nvPr>
            <p:ph idx="11" type="ftr"/>
          </p:nvPr>
        </p:nvSpPr>
        <p:spPr>
          <a:xfrm>
            <a:off x="800100" y="6172200"/>
            <a:ext cx="40005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7"/>
          <p:cNvSpPr/>
          <p:nvPr/>
        </p:nvSpPr>
        <p:spPr>
          <a:xfrm flipH="1" rot="10800000">
            <a:off x="69412" y="2376830"/>
            <a:ext cx="9013515" cy="914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38" name="Google Shape;38;p7"/>
          <p:cNvSpPr/>
          <p:nvPr/>
        </p:nvSpPr>
        <p:spPr>
          <a:xfrm>
            <a:off x="69146" y="2341475"/>
            <a:ext cx="9013781" cy="45719"/>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39" name="Google Shape;39;p7"/>
          <p:cNvSpPr/>
          <p:nvPr/>
        </p:nvSpPr>
        <p:spPr>
          <a:xfrm>
            <a:off x="68306" y="2468880"/>
            <a:ext cx="9014621" cy="4572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40" name="Google Shape;40;p7"/>
          <p:cNvSpPr/>
          <p:nvPr>
            <p:ph idx="12" type="sldNum"/>
          </p:nvPr>
        </p:nvSpPr>
        <p:spPr>
          <a:xfrm>
            <a:off x="146304" y="6208776"/>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41" name="Shape 41"/>
        <p:cNvGrpSpPr/>
        <p:nvPr/>
      </p:nvGrpSpPr>
      <p:grpSpPr>
        <a:xfrm>
          <a:off x="0" y="0"/>
          <a:ext cx="0" cy="0"/>
          <a:chOff x="0" y="0"/>
          <a:chExt cx="0" cy="0"/>
        </a:xfrm>
      </p:grpSpPr>
      <p:sp>
        <p:nvSpPr>
          <p:cNvPr id="42" name="Google Shape;42;p8"/>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8"/>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cs-CZ"/>
              <a:t>‹#›</a:t>
            </a:fld>
            <a:endParaRPr/>
          </a:p>
        </p:txBody>
      </p:sp>
      <p:sp>
        <p:nvSpPr>
          <p:cNvPr id="46" name="Google Shape;46;p8"/>
          <p:cNvSpPr txBox="1"/>
          <p:nvPr>
            <p:ph idx="1" type="body"/>
          </p:nvPr>
        </p:nvSpPr>
        <p:spPr>
          <a:xfrm>
            <a:off x="914400" y="1447800"/>
            <a:ext cx="3749040" cy="45720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580"/>
              </a:spcBef>
              <a:spcAft>
                <a:spcPts val="0"/>
              </a:spcAft>
              <a:buSzPts val="1530"/>
              <a:buChar char="⚫"/>
              <a:defRPr/>
            </a:lvl1pPr>
            <a:lvl2pPr indent="-325755" lvl="1" marL="914400" algn="l">
              <a:lnSpc>
                <a:spcPct val="100000"/>
              </a:lnSpc>
              <a:spcBef>
                <a:spcPts val="370"/>
              </a:spcBef>
              <a:spcAft>
                <a:spcPts val="0"/>
              </a:spcAft>
              <a:buSzPts val="1530"/>
              <a:buChar char="⚫"/>
              <a:defRPr/>
            </a:lvl2pPr>
            <a:lvl3pPr indent="-325755" lvl="2" marL="1371600" algn="l">
              <a:lnSpc>
                <a:spcPct val="100000"/>
              </a:lnSpc>
              <a:spcBef>
                <a:spcPts val="370"/>
              </a:spcBef>
              <a:spcAft>
                <a:spcPts val="0"/>
              </a:spcAft>
              <a:buSzPts val="1530"/>
              <a:buChar char="⚫"/>
              <a:defRPr/>
            </a:lvl3pPr>
            <a:lvl4pPr indent="-320039" lvl="3" marL="1828800" algn="l">
              <a:lnSpc>
                <a:spcPct val="100000"/>
              </a:lnSpc>
              <a:spcBef>
                <a:spcPts val="370"/>
              </a:spcBef>
              <a:spcAft>
                <a:spcPts val="0"/>
              </a:spcAft>
              <a:buSzPts val="1440"/>
              <a:buChar char="⚫"/>
              <a:defRPr/>
            </a:lvl4pPr>
            <a:lvl5pPr indent="-342900" lvl="4" marL="2286000" algn="l">
              <a:lnSpc>
                <a:spcPct val="100000"/>
              </a:lnSpc>
              <a:spcBef>
                <a:spcPts val="370"/>
              </a:spcBef>
              <a:spcAft>
                <a:spcPts val="0"/>
              </a:spcAft>
              <a:buSzPts val="1800"/>
              <a:buChar char="o"/>
              <a:defRPr/>
            </a:lvl5pPr>
            <a:lvl6pPr indent="-342900" lvl="5" marL="2743200" algn="l">
              <a:lnSpc>
                <a:spcPct val="100000"/>
              </a:lnSpc>
              <a:spcBef>
                <a:spcPts val="370"/>
              </a:spcBef>
              <a:spcAft>
                <a:spcPts val="0"/>
              </a:spcAft>
              <a:buSzPts val="1800"/>
              <a:buChar char="•"/>
              <a:defRPr/>
            </a:lvl6pPr>
            <a:lvl7pPr indent="-342900" lvl="6" marL="3200400" algn="l">
              <a:lnSpc>
                <a:spcPct val="100000"/>
              </a:lnSpc>
              <a:spcBef>
                <a:spcPts val="370"/>
              </a:spcBef>
              <a:spcAft>
                <a:spcPts val="0"/>
              </a:spcAft>
              <a:buSzPts val="1800"/>
              <a:buChar char="•"/>
              <a:defRPr/>
            </a:lvl7pPr>
            <a:lvl8pPr indent="-342900" lvl="7" marL="3657600" algn="l">
              <a:lnSpc>
                <a:spcPct val="100000"/>
              </a:lnSpc>
              <a:spcBef>
                <a:spcPts val="370"/>
              </a:spcBef>
              <a:spcAft>
                <a:spcPts val="0"/>
              </a:spcAft>
              <a:buSzPts val="1800"/>
              <a:buChar char="•"/>
              <a:defRPr/>
            </a:lvl8pPr>
            <a:lvl9pPr indent="-342900" lvl="8" marL="4114800" algn="l">
              <a:lnSpc>
                <a:spcPct val="100000"/>
              </a:lnSpc>
              <a:spcBef>
                <a:spcPts val="370"/>
              </a:spcBef>
              <a:spcAft>
                <a:spcPts val="0"/>
              </a:spcAft>
              <a:buSzPts val="1800"/>
              <a:buChar char="•"/>
              <a:defRPr/>
            </a:lvl9pPr>
          </a:lstStyle>
          <a:p/>
        </p:txBody>
      </p:sp>
      <p:sp>
        <p:nvSpPr>
          <p:cNvPr id="47" name="Google Shape;47;p8"/>
          <p:cNvSpPr txBox="1"/>
          <p:nvPr>
            <p:ph idx="2" type="body"/>
          </p:nvPr>
        </p:nvSpPr>
        <p:spPr>
          <a:xfrm>
            <a:off x="4933950" y="1447800"/>
            <a:ext cx="3749040" cy="45720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580"/>
              </a:spcBef>
              <a:spcAft>
                <a:spcPts val="0"/>
              </a:spcAft>
              <a:buSzPts val="1530"/>
              <a:buChar char="⚫"/>
              <a:defRPr/>
            </a:lvl1pPr>
            <a:lvl2pPr indent="-325755" lvl="1" marL="914400" algn="l">
              <a:lnSpc>
                <a:spcPct val="100000"/>
              </a:lnSpc>
              <a:spcBef>
                <a:spcPts val="370"/>
              </a:spcBef>
              <a:spcAft>
                <a:spcPts val="0"/>
              </a:spcAft>
              <a:buSzPts val="1530"/>
              <a:buChar char="⚫"/>
              <a:defRPr/>
            </a:lvl2pPr>
            <a:lvl3pPr indent="-325755" lvl="2" marL="1371600" algn="l">
              <a:lnSpc>
                <a:spcPct val="100000"/>
              </a:lnSpc>
              <a:spcBef>
                <a:spcPts val="370"/>
              </a:spcBef>
              <a:spcAft>
                <a:spcPts val="0"/>
              </a:spcAft>
              <a:buSzPts val="1530"/>
              <a:buChar char="⚫"/>
              <a:defRPr/>
            </a:lvl3pPr>
            <a:lvl4pPr indent="-320039" lvl="3" marL="1828800" algn="l">
              <a:lnSpc>
                <a:spcPct val="100000"/>
              </a:lnSpc>
              <a:spcBef>
                <a:spcPts val="370"/>
              </a:spcBef>
              <a:spcAft>
                <a:spcPts val="0"/>
              </a:spcAft>
              <a:buSzPts val="1440"/>
              <a:buChar char="⚫"/>
              <a:defRPr/>
            </a:lvl4pPr>
            <a:lvl5pPr indent="-342900" lvl="4" marL="2286000" algn="l">
              <a:lnSpc>
                <a:spcPct val="100000"/>
              </a:lnSpc>
              <a:spcBef>
                <a:spcPts val="370"/>
              </a:spcBef>
              <a:spcAft>
                <a:spcPts val="0"/>
              </a:spcAft>
              <a:buSzPts val="1800"/>
              <a:buChar char="o"/>
              <a:defRPr/>
            </a:lvl5pPr>
            <a:lvl6pPr indent="-342900" lvl="5" marL="2743200" algn="l">
              <a:lnSpc>
                <a:spcPct val="100000"/>
              </a:lnSpc>
              <a:spcBef>
                <a:spcPts val="370"/>
              </a:spcBef>
              <a:spcAft>
                <a:spcPts val="0"/>
              </a:spcAft>
              <a:buSzPts val="1800"/>
              <a:buChar char="•"/>
              <a:defRPr/>
            </a:lvl6pPr>
            <a:lvl7pPr indent="-342900" lvl="6" marL="3200400" algn="l">
              <a:lnSpc>
                <a:spcPct val="100000"/>
              </a:lnSpc>
              <a:spcBef>
                <a:spcPts val="370"/>
              </a:spcBef>
              <a:spcAft>
                <a:spcPts val="0"/>
              </a:spcAft>
              <a:buSzPts val="1800"/>
              <a:buChar char="•"/>
              <a:defRPr/>
            </a:lvl7pPr>
            <a:lvl8pPr indent="-342900" lvl="7" marL="3657600" algn="l">
              <a:lnSpc>
                <a:spcPct val="100000"/>
              </a:lnSpc>
              <a:spcBef>
                <a:spcPts val="370"/>
              </a:spcBef>
              <a:spcAft>
                <a:spcPts val="0"/>
              </a:spcAft>
              <a:buSzPts val="1800"/>
              <a:buChar char="•"/>
              <a:defRPr/>
            </a:lvl8pPr>
            <a:lvl9pPr indent="-342900" lvl="8" marL="4114800" algn="l">
              <a:lnSpc>
                <a:spcPct val="100000"/>
              </a:lnSpc>
              <a:spcBef>
                <a:spcPts val="37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48" name="Shape 48"/>
        <p:cNvGrpSpPr/>
        <p:nvPr/>
      </p:nvGrpSpPr>
      <p:grpSpPr>
        <a:xfrm>
          <a:off x="0" y="0"/>
          <a:ext cx="0" cy="0"/>
          <a:chOff x="0" y="0"/>
          <a:chExt cx="0" cy="0"/>
        </a:xfrm>
      </p:grpSpPr>
      <p:sp>
        <p:nvSpPr>
          <p:cNvPr id="49" name="Google Shape;49;p9"/>
          <p:cNvSpPr txBox="1"/>
          <p:nvPr>
            <p:ph type="title"/>
          </p:nvPr>
        </p:nvSpPr>
        <p:spPr>
          <a:xfrm>
            <a:off x="914400" y="273050"/>
            <a:ext cx="7772400" cy="1143000"/>
          </a:xfrm>
          <a:prstGeom prst="rect">
            <a:avLst/>
          </a:prstGeom>
          <a:noFill/>
          <a:ln>
            <a:noFill/>
          </a:ln>
        </p:spPr>
        <p:txBody>
          <a:bodyPr anchorCtr="0" anchor="b" bIns="91425" lIns="91425" spcFirstLastPara="1" rIns="91425" wrap="square" tIns="45700">
            <a:normAutofit/>
          </a:bodyPr>
          <a:lstStyle>
            <a:lvl1pPr lvl="0" algn="l">
              <a:lnSpc>
                <a:spcPct val="100000"/>
              </a:lnSpc>
              <a:spcBef>
                <a:spcPts val="0"/>
              </a:spcBef>
              <a:spcAft>
                <a:spcPts val="0"/>
              </a:spcAft>
              <a:buClr>
                <a:schemeClr val="dk2"/>
              </a:buClr>
              <a:buSzPts val="4000"/>
              <a:buFont typeface="Libre Frankli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9"/>
          <p:cNvSpPr txBox="1"/>
          <p:nvPr>
            <p:ph idx="1" type="body"/>
          </p:nvPr>
        </p:nvSpPr>
        <p:spPr>
          <a:xfrm>
            <a:off x="914400" y="1447800"/>
            <a:ext cx="3733800" cy="7620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80"/>
              </a:spcBef>
              <a:spcAft>
                <a:spcPts val="0"/>
              </a:spcAft>
              <a:buSzPts val="2040"/>
              <a:buNone/>
              <a:defRPr b="1" sz="2400">
                <a:solidFill>
                  <a:schemeClr val="accent1"/>
                </a:solidFill>
                <a:latin typeface="Libre Franklin"/>
                <a:ea typeface="Libre Franklin"/>
                <a:cs typeface="Libre Franklin"/>
                <a:sym typeface="Libre Franklin"/>
              </a:defRPr>
            </a:lvl1pPr>
            <a:lvl2pPr indent="-228600" lvl="1" marL="914400" algn="l">
              <a:lnSpc>
                <a:spcPct val="100000"/>
              </a:lnSpc>
              <a:spcBef>
                <a:spcPts val="370"/>
              </a:spcBef>
              <a:spcAft>
                <a:spcPts val="0"/>
              </a:spcAft>
              <a:buSzPts val="1700"/>
              <a:buNone/>
              <a:defRPr b="1" sz="2000"/>
            </a:lvl2pPr>
            <a:lvl3pPr indent="-228600" lvl="2" marL="1371600" algn="l">
              <a:lnSpc>
                <a:spcPct val="100000"/>
              </a:lnSpc>
              <a:spcBef>
                <a:spcPts val="370"/>
              </a:spcBef>
              <a:spcAft>
                <a:spcPts val="0"/>
              </a:spcAft>
              <a:buSzPts val="1530"/>
              <a:buNone/>
              <a:defRPr b="1" sz="1800"/>
            </a:lvl3pPr>
            <a:lvl4pPr indent="-228600" lvl="3" marL="1828800" algn="l">
              <a:lnSpc>
                <a:spcPct val="100000"/>
              </a:lnSpc>
              <a:spcBef>
                <a:spcPts val="370"/>
              </a:spcBef>
              <a:spcAft>
                <a:spcPts val="0"/>
              </a:spcAft>
              <a:buSzPts val="1280"/>
              <a:buNone/>
              <a:defRPr b="1" sz="1600"/>
            </a:lvl4pPr>
            <a:lvl5pPr indent="-228600" lvl="4" marL="2286000" algn="l">
              <a:lnSpc>
                <a:spcPct val="100000"/>
              </a:lnSpc>
              <a:spcBef>
                <a:spcPts val="370"/>
              </a:spcBef>
              <a:spcAft>
                <a:spcPts val="0"/>
              </a:spcAft>
              <a:buSzPts val="1600"/>
              <a:buFont typeface="Libre Baskerville"/>
              <a:buNone/>
              <a:defRPr b="1" sz="1600"/>
            </a:lvl5pPr>
            <a:lvl6pPr indent="-342900" lvl="5" marL="2743200" algn="l">
              <a:lnSpc>
                <a:spcPct val="100000"/>
              </a:lnSpc>
              <a:spcBef>
                <a:spcPts val="370"/>
              </a:spcBef>
              <a:spcAft>
                <a:spcPts val="0"/>
              </a:spcAft>
              <a:buSzPts val="1800"/>
              <a:buChar char="•"/>
              <a:defRPr/>
            </a:lvl6pPr>
            <a:lvl7pPr indent="-342900" lvl="6" marL="3200400" algn="l">
              <a:lnSpc>
                <a:spcPct val="100000"/>
              </a:lnSpc>
              <a:spcBef>
                <a:spcPts val="370"/>
              </a:spcBef>
              <a:spcAft>
                <a:spcPts val="0"/>
              </a:spcAft>
              <a:buSzPts val="1800"/>
              <a:buChar char="•"/>
              <a:defRPr/>
            </a:lvl7pPr>
            <a:lvl8pPr indent="-342900" lvl="7" marL="3657600" algn="l">
              <a:lnSpc>
                <a:spcPct val="100000"/>
              </a:lnSpc>
              <a:spcBef>
                <a:spcPts val="370"/>
              </a:spcBef>
              <a:spcAft>
                <a:spcPts val="0"/>
              </a:spcAft>
              <a:buSzPts val="1800"/>
              <a:buChar char="•"/>
              <a:defRPr/>
            </a:lvl8pPr>
            <a:lvl9pPr indent="-342900" lvl="8" marL="4114800" algn="l">
              <a:lnSpc>
                <a:spcPct val="100000"/>
              </a:lnSpc>
              <a:spcBef>
                <a:spcPts val="370"/>
              </a:spcBef>
              <a:spcAft>
                <a:spcPts val="0"/>
              </a:spcAft>
              <a:buSzPts val="1800"/>
              <a:buChar char="•"/>
              <a:defRPr/>
            </a:lvl9pPr>
          </a:lstStyle>
          <a:p/>
        </p:txBody>
      </p:sp>
      <p:sp>
        <p:nvSpPr>
          <p:cNvPr id="51" name="Google Shape;51;p9"/>
          <p:cNvSpPr txBox="1"/>
          <p:nvPr>
            <p:ph idx="2" type="body"/>
          </p:nvPr>
        </p:nvSpPr>
        <p:spPr>
          <a:xfrm>
            <a:off x="4953000" y="1447800"/>
            <a:ext cx="3733800" cy="7620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80"/>
              </a:spcBef>
              <a:spcAft>
                <a:spcPts val="0"/>
              </a:spcAft>
              <a:buSzPts val="2040"/>
              <a:buNone/>
              <a:defRPr b="1" sz="2400">
                <a:solidFill>
                  <a:schemeClr val="accent1"/>
                </a:solidFill>
                <a:latin typeface="Libre Franklin"/>
                <a:ea typeface="Libre Franklin"/>
                <a:cs typeface="Libre Franklin"/>
                <a:sym typeface="Libre Franklin"/>
              </a:defRPr>
            </a:lvl1pPr>
            <a:lvl2pPr indent="-228600" lvl="1" marL="914400" algn="l">
              <a:lnSpc>
                <a:spcPct val="100000"/>
              </a:lnSpc>
              <a:spcBef>
                <a:spcPts val="370"/>
              </a:spcBef>
              <a:spcAft>
                <a:spcPts val="0"/>
              </a:spcAft>
              <a:buSzPts val="1700"/>
              <a:buNone/>
              <a:defRPr b="1" sz="2000"/>
            </a:lvl2pPr>
            <a:lvl3pPr indent="-228600" lvl="2" marL="1371600" algn="l">
              <a:lnSpc>
                <a:spcPct val="100000"/>
              </a:lnSpc>
              <a:spcBef>
                <a:spcPts val="370"/>
              </a:spcBef>
              <a:spcAft>
                <a:spcPts val="0"/>
              </a:spcAft>
              <a:buSzPts val="1530"/>
              <a:buNone/>
              <a:defRPr b="1" sz="1800"/>
            </a:lvl3pPr>
            <a:lvl4pPr indent="-228600" lvl="3" marL="1828800" algn="l">
              <a:lnSpc>
                <a:spcPct val="100000"/>
              </a:lnSpc>
              <a:spcBef>
                <a:spcPts val="370"/>
              </a:spcBef>
              <a:spcAft>
                <a:spcPts val="0"/>
              </a:spcAft>
              <a:buSzPts val="1280"/>
              <a:buNone/>
              <a:defRPr b="1" sz="1600"/>
            </a:lvl4pPr>
            <a:lvl5pPr indent="-228600" lvl="4" marL="2286000" algn="l">
              <a:lnSpc>
                <a:spcPct val="100000"/>
              </a:lnSpc>
              <a:spcBef>
                <a:spcPts val="370"/>
              </a:spcBef>
              <a:spcAft>
                <a:spcPts val="0"/>
              </a:spcAft>
              <a:buSzPts val="1600"/>
              <a:buFont typeface="Libre Baskerville"/>
              <a:buNone/>
              <a:defRPr b="1" sz="1600"/>
            </a:lvl5pPr>
            <a:lvl6pPr indent="-342900" lvl="5" marL="2743200" algn="l">
              <a:lnSpc>
                <a:spcPct val="100000"/>
              </a:lnSpc>
              <a:spcBef>
                <a:spcPts val="370"/>
              </a:spcBef>
              <a:spcAft>
                <a:spcPts val="0"/>
              </a:spcAft>
              <a:buSzPts val="1800"/>
              <a:buChar char="•"/>
              <a:defRPr/>
            </a:lvl6pPr>
            <a:lvl7pPr indent="-342900" lvl="6" marL="3200400" algn="l">
              <a:lnSpc>
                <a:spcPct val="100000"/>
              </a:lnSpc>
              <a:spcBef>
                <a:spcPts val="370"/>
              </a:spcBef>
              <a:spcAft>
                <a:spcPts val="0"/>
              </a:spcAft>
              <a:buSzPts val="1800"/>
              <a:buChar char="•"/>
              <a:defRPr/>
            </a:lvl7pPr>
            <a:lvl8pPr indent="-342900" lvl="7" marL="3657600" algn="l">
              <a:lnSpc>
                <a:spcPct val="100000"/>
              </a:lnSpc>
              <a:spcBef>
                <a:spcPts val="370"/>
              </a:spcBef>
              <a:spcAft>
                <a:spcPts val="0"/>
              </a:spcAft>
              <a:buSzPts val="1800"/>
              <a:buChar char="•"/>
              <a:defRPr/>
            </a:lvl8pPr>
            <a:lvl9pPr indent="-342900" lvl="8" marL="4114800" algn="l">
              <a:lnSpc>
                <a:spcPct val="100000"/>
              </a:lnSpc>
              <a:spcBef>
                <a:spcPts val="370"/>
              </a:spcBef>
              <a:spcAft>
                <a:spcPts val="0"/>
              </a:spcAft>
              <a:buSzPts val="1800"/>
              <a:buChar char="•"/>
              <a:defRPr/>
            </a:lvl9pPr>
          </a:lstStyle>
          <a:p/>
        </p:txBody>
      </p:sp>
      <p:sp>
        <p:nvSpPr>
          <p:cNvPr id="52" name="Google Shape;52;p9"/>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9"/>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cs-CZ"/>
              <a:t>‹#›</a:t>
            </a:fld>
            <a:endParaRPr/>
          </a:p>
        </p:txBody>
      </p:sp>
      <p:sp>
        <p:nvSpPr>
          <p:cNvPr id="55" name="Google Shape;55;p9"/>
          <p:cNvSpPr txBox="1"/>
          <p:nvPr>
            <p:ph idx="3" type="body"/>
          </p:nvPr>
        </p:nvSpPr>
        <p:spPr>
          <a:xfrm>
            <a:off x="914400" y="2247900"/>
            <a:ext cx="3733800" cy="38862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580"/>
              </a:spcBef>
              <a:spcAft>
                <a:spcPts val="0"/>
              </a:spcAft>
              <a:buSzPts val="1530"/>
              <a:buChar char="⚫"/>
              <a:defRPr/>
            </a:lvl1pPr>
            <a:lvl2pPr indent="-325755" lvl="1" marL="914400" algn="l">
              <a:lnSpc>
                <a:spcPct val="100000"/>
              </a:lnSpc>
              <a:spcBef>
                <a:spcPts val="370"/>
              </a:spcBef>
              <a:spcAft>
                <a:spcPts val="0"/>
              </a:spcAft>
              <a:buSzPts val="1530"/>
              <a:buChar char="⚫"/>
              <a:defRPr/>
            </a:lvl2pPr>
            <a:lvl3pPr indent="-325755" lvl="2" marL="1371600" algn="l">
              <a:lnSpc>
                <a:spcPct val="100000"/>
              </a:lnSpc>
              <a:spcBef>
                <a:spcPts val="370"/>
              </a:spcBef>
              <a:spcAft>
                <a:spcPts val="0"/>
              </a:spcAft>
              <a:buSzPts val="1530"/>
              <a:buChar char="⚫"/>
              <a:defRPr/>
            </a:lvl3pPr>
            <a:lvl4pPr indent="-320039" lvl="3" marL="1828800" algn="l">
              <a:lnSpc>
                <a:spcPct val="100000"/>
              </a:lnSpc>
              <a:spcBef>
                <a:spcPts val="370"/>
              </a:spcBef>
              <a:spcAft>
                <a:spcPts val="0"/>
              </a:spcAft>
              <a:buSzPts val="1440"/>
              <a:buChar char="⚫"/>
              <a:defRPr/>
            </a:lvl4pPr>
            <a:lvl5pPr indent="-342900" lvl="4" marL="2286000" algn="l">
              <a:lnSpc>
                <a:spcPct val="100000"/>
              </a:lnSpc>
              <a:spcBef>
                <a:spcPts val="370"/>
              </a:spcBef>
              <a:spcAft>
                <a:spcPts val="0"/>
              </a:spcAft>
              <a:buSzPts val="1800"/>
              <a:buChar char="o"/>
              <a:defRPr/>
            </a:lvl5pPr>
            <a:lvl6pPr indent="-342900" lvl="5" marL="2743200" algn="l">
              <a:lnSpc>
                <a:spcPct val="100000"/>
              </a:lnSpc>
              <a:spcBef>
                <a:spcPts val="370"/>
              </a:spcBef>
              <a:spcAft>
                <a:spcPts val="0"/>
              </a:spcAft>
              <a:buSzPts val="1800"/>
              <a:buChar char="•"/>
              <a:defRPr/>
            </a:lvl6pPr>
            <a:lvl7pPr indent="-342900" lvl="6" marL="3200400" algn="l">
              <a:lnSpc>
                <a:spcPct val="100000"/>
              </a:lnSpc>
              <a:spcBef>
                <a:spcPts val="370"/>
              </a:spcBef>
              <a:spcAft>
                <a:spcPts val="0"/>
              </a:spcAft>
              <a:buSzPts val="1800"/>
              <a:buChar char="•"/>
              <a:defRPr/>
            </a:lvl7pPr>
            <a:lvl8pPr indent="-342900" lvl="7" marL="3657600" algn="l">
              <a:lnSpc>
                <a:spcPct val="100000"/>
              </a:lnSpc>
              <a:spcBef>
                <a:spcPts val="370"/>
              </a:spcBef>
              <a:spcAft>
                <a:spcPts val="0"/>
              </a:spcAft>
              <a:buSzPts val="1800"/>
              <a:buChar char="•"/>
              <a:defRPr/>
            </a:lvl8pPr>
            <a:lvl9pPr indent="-342900" lvl="8" marL="4114800" algn="l">
              <a:lnSpc>
                <a:spcPct val="100000"/>
              </a:lnSpc>
              <a:spcBef>
                <a:spcPts val="370"/>
              </a:spcBef>
              <a:spcAft>
                <a:spcPts val="0"/>
              </a:spcAft>
              <a:buSzPts val="1800"/>
              <a:buChar char="•"/>
              <a:defRPr/>
            </a:lvl9pPr>
          </a:lstStyle>
          <a:p/>
        </p:txBody>
      </p:sp>
      <p:sp>
        <p:nvSpPr>
          <p:cNvPr id="56" name="Google Shape;56;p9"/>
          <p:cNvSpPr txBox="1"/>
          <p:nvPr>
            <p:ph idx="4" type="body"/>
          </p:nvPr>
        </p:nvSpPr>
        <p:spPr>
          <a:xfrm>
            <a:off x="4953000" y="2247900"/>
            <a:ext cx="3733800" cy="38862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580"/>
              </a:spcBef>
              <a:spcAft>
                <a:spcPts val="0"/>
              </a:spcAft>
              <a:buSzPts val="1530"/>
              <a:buChar char="⚫"/>
              <a:defRPr/>
            </a:lvl1pPr>
            <a:lvl2pPr indent="-325755" lvl="1" marL="914400" algn="l">
              <a:lnSpc>
                <a:spcPct val="100000"/>
              </a:lnSpc>
              <a:spcBef>
                <a:spcPts val="370"/>
              </a:spcBef>
              <a:spcAft>
                <a:spcPts val="0"/>
              </a:spcAft>
              <a:buSzPts val="1530"/>
              <a:buChar char="⚫"/>
              <a:defRPr/>
            </a:lvl2pPr>
            <a:lvl3pPr indent="-325755" lvl="2" marL="1371600" algn="l">
              <a:lnSpc>
                <a:spcPct val="100000"/>
              </a:lnSpc>
              <a:spcBef>
                <a:spcPts val="370"/>
              </a:spcBef>
              <a:spcAft>
                <a:spcPts val="0"/>
              </a:spcAft>
              <a:buSzPts val="1530"/>
              <a:buChar char="⚫"/>
              <a:defRPr/>
            </a:lvl3pPr>
            <a:lvl4pPr indent="-320039" lvl="3" marL="1828800" algn="l">
              <a:lnSpc>
                <a:spcPct val="100000"/>
              </a:lnSpc>
              <a:spcBef>
                <a:spcPts val="370"/>
              </a:spcBef>
              <a:spcAft>
                <a:spcPts val="0"/>
              </a:spcAft>
              <a:buSzPts val="1440"/>
              <a:buChar char="⚫"/>
              <a:defRPr/>
            </a:lvl4pPr>
            <a:lvl5pPr indent="-342900" lvl="4" marL="2286000" algn="l">
              <a:lnSpc>
                <a:spcPct val="100000"/>
              </a:lnSpc>
              <a:spcBef>
                <a:spcPts val="370"/>
              </a:spcBef>
              <a:spcAft>
                <a:spcPts val="0"/>
              </a:spcAft>
              <a:buSzPts val="1800"/>
              <a:buChar char="o"/>
              <a:defRPr/>
            </a:lvl5pPr>
            <a:lvl6pPr indent="-342900" lvl="5" marL="2743200" algn="l">
              <a:lnSpc>
                <a:spcPct val="100000"/>
              </a:lnSpc>
              <a:spcBef>
                <a:spcPts val="370"/>
              </a:spcBef>
              <a:spcAft>
                <a:spcPts val="0"/>
              </a:spcAft>
              <a:buSzPts val="1800"/>
              <a:buChar char="•"/>
              <a:defRPr/>
            </a:lvl6pPr>
            <a:lvl7pPr indent="-342900" lvl="6" marL="3200400" algn="l">
              <a:lnSpc>
                <a:spcPct val="100000"/>
              </a:lnSpc>
              <a:spcBef>
                <a:spcPts val="370"/>
              </a:spcBef>
              <a:spcAft>
                <a:spcPts val="0"/>
              </a:spcAft>
              <a:buSzPts val="1800"/>
              <a:buChar char="•"/>
              <a:defRPr/>
            </a:lvl7pPr>
            <a:lvl8pPr indent="-342900" lvl="7" marL="3657600" algn="l">
              <a:lnSpc>
                <a:spcPct val="100000"/>
              </a:lnSpc>
              <a:spcBef>
                <a:spcPts val="370"/>
              </a:spcBef>
              <a:spcAft>
                <a:spcPts val="0"/>
              </a:spcAft>
              <a:buSzPts val="1800"/>
              <a:buChar char="•"/>
              <a:defRPr/>
            </a:lvl8pPr>
            <a:lvl9pPr indent="-342900" lvl="8" marL="4114800" algn="l">
              <a:lnSpc>
                <a:spcPct val="100000"/>
              </a:lnSpc>
              <a:spcBef>
                <a:spcPts val="37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uze nadpis" type="titleOnly">
  <p:cSld name="TITLE_ONLY">
    <p:spTree>
      <p:nvGrpSpPr>
        <p:cNvPr id="57" name="Shape 57"/>
        <p:cNvGrpSpPr/>
        <p:nvPr/>
      </p:nvGrpSpPr>
      <p:grpSpPr>
        <a:xfrm>
          <a:off x="0" y="0"/>
          <a:ext cx="0" cy="0"/>
          <a:chOff x="0" y="0"/>
          <a:chExt cx="0" cy="0"/>
        </a:xfrm>
      </p:grpSpPr>
      <p:sp>
        <p:nvSpPr>
          <p:cNvPr id="58" name="Google Shape;58;p10"/>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0"/>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62" name="Shape 62"/>
        <p:cNvGrpSpPr/>
        <p:nvPr/>
      </p:nvGrpSpPr>
      <p:grpSpPr>
        <a:xfrm>
          <a:off x="0" y="0"/>
          <a:ext cx="0" cy="0"/>
          <a:chOff x="0" y="0"/>
          <a:chExt cx="0" cy="0"/>
        </a:xfrm>
      </p:grpSpPr>
      <p:sp>
        <p:nvSpPr>
          <p:cNvPr id="63" name="Google Shape;63;p11"/>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1"/>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1"/>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66" name="Shape 66"/>
        <p:cNvGrpSpPr/>
        <p:nvPr/>
      </p:nvGrpSpPr>
      <p:grpSpPr>
        <a:xfrm>
          <a:off x="0" y="0"/>
          <a:ext cx="0" cy="0"/>
          <a:chOff x="0" y="0"/>
          <a:chExt cx="0" cy="0"/>
        </a:xfrm>
      </p:grpSpPr>
      <p:sp>
        <p:nvSpPr>
          <p:cNvPr id="67" name="Google Shape;67;p12"/>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68" name="Google Shape;68;p12"/>
          <p:cNvSpPr/>
          <p:nvPr/>
        </p:nvSpPr>
        <p:spPr>
          <a:xfrm>
            <a:off x="64008" y="69755"/>
            <a:ext cx="9013372" cy="6693408"/>
          </a:xfrm>
          <a:prstGeom prst="roundRect">
            <a:avLst>
              <a:gd fmla="val 4929" name="adj"/>
            </a:avLst>
          </a:prstGeom>
          <a:solidFill>
            <a:schemeClr val="lt1"/>
          </a:solid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69" name="Google Shape;69;p12"/>
          <p:cNvSpPr txBox="1"/>
          <p:nvPr>
            <p:ph type="title"/>
          </p:nvPr>
        </p:nvSpPr>
        <p:spPr>
          <a:xfrm>
            <a:off x="914400" y="273050"/>
            <a:ext cx="7772400" cy="1143000"/>
          </a:xfrm>
          <a:prstGeom prst="rect">
            <a:avLst/>
          </a:prstGeom>
          <a:noFill/>
          <a:ln>
            <a:noFill/>
          </a:ln>
        </p:spPr>
        <p:txBody>
          <a:bodyPr anchorCtr="0" anchor="b" bIns="91425" lIns="91425" spcFirstLastPara="1" rIns="91425" wrap="square" tIns="45700">
            <a:normAutofit/>
          </a:bodyPr>
          <a:lstStyle>
            <a:lvl1pPr lvl="0" algn="l">
              <a:lnSpc>
                <a:spcPct val="100000"/>
              </a:lnSpc>
              <a:spcBef>
                <a:spcPts val="0"/>
              </a:spcBef>
              <a:spcAft>
                <a:spcPts val="0"/>
              </a:spcAft>
              <a:buClr>
                <a:schemeClr val="dk2"/>
              </a:buClr>
              <a:buSzPts val="4000"/>
              <a:buFont typeface="Libre Franklin"/>
              <a:buNone/>
              <a:defRPr b="0"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a:off x="914400" y="1600200"/>
            <a:ext cx="1905000" cy="4495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80"/>
              </a:spcBef>
              <a:spcAft>
                <a:spcPts val="0"/>
              </a:spcAft>
              <a:buSzPts val="1530"/>
              <a:buNone/>
              <a:defRPr sz="1800"/>
            </a:lvl1pPr>
            <a:lvl2pPr indent="-228600" lvl="1" marL="914400" algn="l">
              <a:lnSpc>
                <a:spcPct val="100000"/>
              </a:lnSpc>
              <a:spcBef>
                <a:spcPts val="370"/>
              </a:spcBef>
              <a:spcAft>
                <a:spcPts val="0"/>
              </a:spcAft>
              <a:buSzPts val="1020"/>
              <a:buNone/>
              <a:defRPr sz="1200"/>
            </a:lvl2pPr>
            <a:lvl3pPr indent="-228600" lvl="2" marL="1371600" algn="l">
              <a:lnSpc>
                <a:spcPct val="100000"/>
              </a:lnSpc>
              <a:spcBef>
                <a:spcPts val="370"/>
              </a:spcBef>
              <a:spcAft>
                <a:spcPts val="0"/>
              </a:spcAft>
              <a:buSzPts val="850"/>
              <a:buNone/>
              <a:defRPr sz="1000"/>
            </a:lvl3pPr>
            <a:lvl4pPr indent="-228600" lvl="3" marL="1828800" algn="l">
              <a:lnSpc>
                <a:spcPct val="100000"/>
              </a:lnSpc>
              <a:spcBef>
                <a:spcPts val="370"/>
              </a:spcBef>
              <a:spcAft>
                <a:spcPts val="0"/>
              </a:spcAft>
              <a:buSzPts val="720"/>
              <a:buNone/>
              <a:defRPr sz="900"/>
            </a:lvl4pPr>
            <a:lvl5pPr indent="-228600" lvl="4" marL="2286000" algn="l">
              <a:lnSpc>
                <a:spcPct val="100000"/>
              </a:lnSpc>
              <a:spcBef>
                <a:spcPts val="370"/>
              </a:spcBef>
              <a:spcAft>
                <a:spcPts val="0"/>
              </a:spcAft>
              <a:buSzPts val="900"/>
              <a:buFont typeface="Libre Baskerville"/>
              <a:buNone/>
              <a:defRPr sz="900"/>
            </a:lvl5pPr>
            <a:lvl6pPr indent="-342900" lvl="5" marL="2743200" algn="l">
              <a:lnSpc>
                <a:spcPct val="100000"/>
              </a:lnSpc>
              <a:spcBef>
                <a:spcPts val="370"/>
              </a:spcBef>
              <a:spcAft>
                <a:spcPts val="0"/>
              </a:spcAft>
              <a:buSzPts val="1800"/>
              <a:buChar char="•"/>
              <a:defRPr/>
            </a:lvl6pPr>
            <a:lvl7pPr indent="-342900" lvl="6" marL="3200400" algn="l">
              <a:lnSpc>
                <a:spcPct val="100000"/>
              </a:lnSpc>
              <a:spcBef>
                <a:spcPts val="370"/>
              </a:spcBef>
              <a:spcAft>
                <a:spcPts val="0"/>
              </a:spcAft>
              <a:buSzPts val="1800"/>
              <a:buChar char="•"/>
              <a:defRPr/>
            </a:lvl7pPr>
            <a:lvl8pPr indent="-342900" lvl="7" marL="3657600" algn="l">
              <a:lnSpc>
                <a:spcPct val="100000"/>
              </a:lnSpc>
              <a:spcBef>
                <a:spcPts val="370"/>
              </a:spcBef>
              <a:spcAft>
                <a:spcPts val="0"/>
              </a:spcAft>
              <a:buSzPts val="1800"/>
              <a:buChar char="•"/>
              <a:defRPr/>
            </a:lvl8pPr>
            <a:lvl9pPr indent="-342900" lvl="8" marL="4114800" algn="l">
              <a:lnSpc>
                <a:spcPct val="100000"/>
              </a:lnSpc>
              <a:spcBef>
                <a:spcPts val="370"/>
              </a:spcBef>
              <a:spcAft>
                <a:spcPts val="0"/>
              </a:spcAft>
              <a:buSzPts val="1800"/>
              <a:buChar char="•"/>
              <a:defRPr/>
            </a:lvl9pPr>
          </a:lstStyle>
          <a:p/>
        </p:txBody>
      </p:sp>
      <p:sp>
        <p:nvSpPr>
          <p:cNvPr id="71" name="Google Shape;71;p12"/>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cs-CZ"/>
              <a:t>‹#›</a:t>
            </a:fld>
            <a:endParaRPr/>
          </a:p>
        </p:txBody>
      </p:sp>
      <p:sp>
        <p:nvSpPr>
          <p:cNvPr id="74" name="Google Shape;74;p12"/>
          <p:cNvSpPr txBox="1"/>
          <p:nvPr>
            <p:ph idx="2" type="body"/>
          </p:nvPr>
        </p:nvSpPr>
        <p:spPr>
          <a:xfrm>
            <a:off x="2971800" y="1600200"/>
            <a:ext cx="5715000" cy="44958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580"/>
              </a:spcBef>
              <a:spcAft>
                <a:spcPts val="0"/>
              </a:spcAft>
              <a:buSzPts val="1530"/>
              <a:buChar char="⚫"/>
              <a:defRPr/>
            </a:lvl1pPr>
            <a:lvl2pPr indent="-325755" lvl="1" marL="914400" algn="l">
              <a:lnSpc>
                <a:spcPct val="100000"/>
              </a:lnSpc>
              <a:spcBef>
                <a:spcPts val="370"/>
              </a:spcBef>
              <a:spcAft>
                <a:spcPts val="0"/>
              </a:spcAft>
              <a:buSzPts val="1530"/>
              <a:buChar char="⚫"/>
              <a:defRPr/>
            </a:lvl2pPr>
            <a:lvl3pPr indent="-325755" lvl="2" marL="1371600" algn="l">
              <a:lnSpc>
                <a:spcPct val="100000"/>
              </a:lnSpc>
              <a:spcBef>
                <a:spcPts val="370"/>
              </a:spcBef>
              <a:spcAft>
                <a:spcPts val="0"/>
              </a:spcAft>
              <a:buSzPts val="1530"/>
              <a:buChar char="⚫"/>
              <a:defRPr/>
            </a:lvl3pPr>
            <a:lvl4pPr indent="-320039" lvl="3" marL="1828800" algn="l">
              <a:lnSpc>
                <a:spcPct val="100000"/>
              </a:lnSpc>
              <a:spcBef>
                <a:spcPts val="370"/>
              </a:spcBef>
              <a:spcAft>
                <a:spcPts val="0"/>
              </a:spcAft>
              <a:buSzPts val="1440"/>
              <a:buChar char="⚫"/>
              <a:defRPr/>
            </a:lvl4pPr>
            <a:lvl5pPr indent="-342900" lvl="4" marL="2286000" algn="l">
              <a:lnSpc>
                <a:spcPct val="100000"/>
              </a:lnSpc>
              <a:spcBef>
                <a:spcPts val="370"/>
              </a:spcBef>
              <a:spcAft>
                <a:spcPts val="0"/>
              </a:spcAft>
              <a:buSzPts val="1800"/>
              <a:buChar char="o"/>
              <a:defRPr/>
            </a:lvl5pPr>
            <a:lvl6pPr indent="-342900" lvl="5" marL="2743200" algn="l">
              <a:lnSpc>
                <a:spcPct val="100000"/>
              </a:lnSpc>
              <a:spcBef>
                <a:spcPts val="370"/>
              </a:spcBef>
              <a:spcAft>
                <a:spcPts val="0"/>
              </a:spcAft>
              <a:buSzPts val="1800"/>
              <a:buChar char="•"/>
              <a:defRPr/>
            </a:lvl6pPr>
            <a:lvl7pPr indent="-342900" lvl="6" marL="3200400" algn="l">
              <a:lnSpc>
                <a:spcPct val="100000"/>
              </a:lnSpc>
              <a:spcBef>
                <a:spcPts val="370"/>
              </a:spcBef>
              <a:spcAft>
                <a:spcPts val="0"/>
              </a:spcAft>
              <a:buSzPts val="1800"/>
              <a:buChar char="•"/>
              <a:defRPr/>
            </a:lvl7pPr>
            <a:lvl8pPr indent="-342900" lvl="7" marL="3657600" algn="l">
              <a:lnSpc>
                <a:spcPct val="100000"/>
              </a:lnSpc>
              <a:spcBef>
                <a:spcPts val="370"/>
              </a:spcBef>
              <a:spcAft>
                <a:spcPts val="0"/>
              </a:spcAft>
              <a:buSzPts val="1800"/>
              <a:buChar char="•"/>
              <a:defRPr/>
            </a:lvl8pPr>
            <a:lvl9pPr indent="-342900" lvl="8" marL="4114800" algn="l">
              <a:lnSpc>
                <a:spcPct val="100000"/>
              </a:lnSpc>
              <a:spcBef>
                <a:spcPts val="37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75" name="Shape 75"/>
        <p:cNvGrpSpPr/>
        <p:nvPr/>
      </p:nvGrpSpPr>
      <p:grpSpPr>
        <a:xfrm>
          <a:off x="0" y="0"/>
          <a:ext cx="0" cy="0"/>
          <a:chOff x="0" y="0"/>
          <a:chExt cx="0" cy="0"/>
        </a:xfrm>
      </p:grpSpPr>
      <p:sp>
        <p:nvSpPr>
          <p:cNvPr id="76" name="Google Shape;76;p13"/>
          <p:cNvSpPr txBox="1"/>
          <p:nvPr>
            <p:ph type="title"/>
          </p:nvPr>
        </p:nvSpPr>
        <p:spPr>
          <a:xfrm>
            <a:off x="914400" y="4900550"/>
            <a:ext cx="7315200" cy="522288"/>
          </a:xfrm>
          <a:prstGeom prst="rect">
            <a:avLst/>
          </a:prstGeom>
          <a:noFill/>
          <a:ln>
            <a:noFill/>
          </a:ln>
        </p:spPr>
        <p:txBody>
          <a:bodyPr anchorCtr="0" anchor="ctr" bIns="91425" lIns="91425" spcFirstLastPara="1" rIns="91425" wrap="square" tIns="45700">
            <a:noAutofit/>
          </a:bodyPr>
          <a:lstStyle>
            <a:lvl1pPr lvl="0" algn="l">
              <a:lnSpc>
                <a:spcPct val="100000"/>
              </a:lnSpc>
              <a:spcBef>
                <a:spcPts val="0"/>
              </a:spcBef>
              <a:spcAft>
                <a:spcPts val="0"/>
              </a:spcAft>
              <a:buClr>
                <a:schemeClr val="dk2"/>
              </a:buClr>
              <a:buSzPts val="2800"/>
              <a:buFont typeface="Libre Franklin"/>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3"/>
          <p:cNvSpPr txBox="1"/>
          <p:nvPr>
            <p:ph idx="1" type="body"/>
          </p:nvPr>
        </p:nvSpPr>
        <p:spPr>
          <a:xfrm>
            <a:off x="914400" y="5445825"/>
            <a:ext cx="7315200" cy="685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80"/>
              </a:spcBef>
              <a:spcAft>
                <a:spcPts val="0"/>
              </a:spcAft>
              <a:buSzPts val="1360"/>
              <a:buFont typeface="Libre Baskerville"/>
              <a:buNone/>
              <a:defRPr sz="1600"/>
            </a:lvl1pPr>
            <a:lvl2pPr indent="-293369" lvl="1" marL="914400" algn="l">
              <a:lnSpc>
                <a:spcPct val="100000"/>
              </a:lnSpc>
              <a:spcBef>
                <a:spcPts val="370"/>
              </a:spcBef>
              <a:spcAft>
                <a:spcPts val="0"/>
              </a:spcAft>
              <a:buSzPts val="1020"/>
              <a:buChar char="⚫"/>
              <a:defRPr sz="1200"/>
            </a:lvl2pPr>
            <a:lvl3pPr indent="-282575" lvl="2" marL="1371600" algn="l">
              <a:lnSpc>
                <a:spcPct val="100000"/>
              </a:lnSpc>
              <a:spcBef>
                <a:spcPts val="370"/>
              </a:spcBef>
              <a:spcAft>
                <a:spcPts val="0"/>
              </a:spcAft>
              <a:buSzPts val="850"/>
              <a:buChar char="⚫"/>
              <a:defRPr sz="1000"/>
            </a:lvl3pPr>
            <a:lvl4pPr indent="-274319" lvl="3" marL="1828800" algn="l">
              <a:lnSpc>
                <a:spcPct val="100000"/>
              </a:lnSpc>
              <a:spcBef>
                <a:spcPts val="370"/>
              </a:spcBef>
              <a:spcAft>
                <a:spcPts val="0"/>
              </a:spcAft>
              <a:buSzPts val="720"/>
              <a:buChar char="⚫"/>
              <a:defRPr sz="900"/>
            </a:lvl4pPr>
            <a:lvl5pPr indent="-285750" lvl="4" marL="2286000" algn="l">
              <a:lnSpc>
                <a:spcPct val="100000"/>
              </a:lnSpc>
              <a:spcBef>
                <a:spcPts val="370"/>
              </a:spcBef>
              <a:spcAft>
                <a:spcPts val="0"/>
              </a:spcAft>
              <a:buSzPts val="900"/>
              <a:buFont typeface="Libre Baskerville"/>
              <a:buChar char="o"/>
              <a:defRPr sz="900"/>
            </a:lvl5pPr>
            <a:lvl6pPr indent="-342900" lvl="5" marL="2743200" algn="l">
              <a:lnSpc>
                <a:spcPct val="100000"/>
              </a:lnSpc>
              <a:spcBef>
                <a:spcPts val="370"/>
              </a:spcBef>
              <a:spcAft>
                <a:spcPts val="0"/>
              </a:spcAft>
              <a:buSzPts val="1800"/>
              <a:buChar char="•"/>
              <a:defRPr/>
            </a:lvl6pPr>
            <a:lvl7pPr indent="-342900" lvl="6" marL="3200400" algn="l">
              <a:lnSpc>
                <a:spcPct val="100000"/>
              </a:lnSpc>
              <a:spcBef>
                <a:spcPts val="370"/>
              </a:spcBef>
              <a:spcAft>
                <a:spcPts val="0"/>
              </a:spcAft>
              <a:buSzPts val="1800"/>
              <a:buChar char="•"/>
              <a:defRPr/>
            </a:lvl7pPr>
            <a:lvl8pPr indent="-342900" lvl="7" marL="3657600" algn="l">
              <a:lnSpc>
                <a:spcPct val="100000"/>
              </a:lnSpc>
              <a:spcBef>
                <a:spcPts val="370"/>
              </a:spcBef>
              <a:spcAft>
                <a:spcPts val="0"/>
              </a:spcAft>
              <a:buSzPts val="1800"/>
              <a:buChar char="•"/>
              <a:defRPr/>
            </a:lvl8pPr>
            <a:lvl9pPr indent="-342900" lvl="8" marL="4114800" algn="l">
              <a:lnSpc>
                <a:spcPct val="100000"/>
              </a:lnSpc>
              <a:spcBef>
                <a:spcPts val="370"/>
              </a:spcBef>
              <a:spcAft>
                <a:spcPts val="0"/>
              </a:spcAft>
              <a:buSzPts val="1800"/>
              <a:buChar char="•"/>
              <a:defRPr/>
            </a:lvl9pPr>
          </a:lstStyle>
          <a:p/>
        </p:txBody>
      </p:sp>
      <p:sp>
        <p:nvSpPr>
          <p:cNvPr id="78" name="Google Shape;78;p13"/>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1" type="ftr"/>
          </p:nvPr>
        </p:nvSpPr>
        <p:spPr>
          <a:xfrm>
            <a:off x="914400" y="6172200"/>
            <a:ext cx="3886200" cy="45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3"/>
          <p:cNvSpPr/>
          <p:nvPr>
            <p:ph idx="12" type="sldNum"/>
          </p:nvPr>
        </p:nvSpPr>
        <p:spPr>
          <a:xfrm>
            <a:off x="146304" y="6208776"/>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cs-CZ"/>
              <a:t>‹#›</a:t>
            </a:fld>
            <a:endParaRPr/>
          </a:p>
        </p:txBody>
      </p:sp>
      <p:sp>
        <p:nvSpPr>
          <p:cNvPr id="81" name="Google Shape;81;p13"/>
          <p:cNvSpPr/>
          <p:nvPr/>
        </p:nvSpPr>
        <p:spPr>
          <a:xfrm flipH="1" rot="10800000">
            <a:off x="68307" y="4683555"/>
            <a:ext cx="9006840" cy="914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82" name="Google Shape;82;p13"/>
          <p:cNvSpPr/>
          <p:nvPr/>
        </p:nvSpPr>
        <p:spPr>
          <a:xfrm>
            <a:off x="68508" y="4650474"/>
            <a:ext cx="9006639" cy="45719"/>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83" name="Google Shape;83;p13"/>
          <p:cNvSpPr/>
          <p:nvPr/>
        </p:nvSpPr>
        <p:spPr>
          <a:xfrm>
            <a:off x="68510" y="4773224"/>
            <a:ext cx="9006637" cy="48807"/>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84" name="Google Shape;84;p13"/>
          <p:cNvSpPr/>
          <p:nvPr>
            <p:ph idx="2" type="pic"/>
          </p:nvPr>
        </p:nvSpPr>
        <p:spPr>
          <a:xfrm>
            <a:off x="68308" y="66675"/>
            <a:ext cx="9001873" cy="4581525"/>
          </a:xfrm>
          <a:prstGeom prst="round2SameRect">
            <a:avLst>
              <a:gd fmla="val 7101" name="adj1"/>
              <a:gd fmla="val 0" name="adj2"/>
            </a:avLst>
          </a:prstGeom>
          <a:solidFill>
            <a:schemeClr val="lt2"/>
          </a:solidFill>
          <a:ln cap="flat" cmpd="sng" w="9525">
            <a:solidFill>
              <a:schemeClr val="dk1"/>
            </a:solidFill>
            <a:prstDash val="solid"/>
            <a:round/>
            <a:headEnd len="sm" w="sm" type="none"/>
            <a:tailEnd len="sm" w="sm" type="none"/>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7" name="Google Shape;7;p4"/>
          <p:cNvSpPr/>
          <p:nvPr/>
        </p:nvSpPr>
        <p:spPr>
          <a:xfrm>
            <a:off x="64008" y="69755"/>
            <a:ext cx="9013372" cy="6693408"/>
          </a:xfrm>
          <a:prstGeom prst="roundRect">
            <a:avLst>
              <a:gd fmla="val 4929" name="adj"/>
            </a:avLst>
          </a:prstGeom>
          <a:solidFill>
            <a:schemeClr val="lt1"/>
          </a:solid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8" name="Google Shape;8;p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marR="0" rtl="0" algn="l">
              <a:lnSpc>
                <a:spcPct val="100000"/>
              </a:lnSpc>
              <a:spcBef>
                <a:spcPts val="0"/>
              </a:spcBef>
              <a:spcAft>
                <a:spcPts val="0"/>
              </a:spcAft>
              <a:buClr>
                <a:schemeClr val="dk2"/>
              </a:buClr>
              <a:buSzPts val="4000"/>
              <a:buFont typeface="Libre Franklin"/>
              <a:buNone/>
              <a:defRPr b="0" i="0" sz="4000" u="none" cap="none" strike="noStrike">
                <a:solidFill>
                  <a:schemeClr val="dk2"/>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4"/>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lvl1pPr indent="-368935" lvl="0" marL="457200" marR="0" rtl="0" algn="l">
              <a:lnSpc>
                <a:spcPct val="100000"/>
              </a:lnSpc>
              <a:spcBef>
                <a:spcPts val="580"/>
              </a:spcBef>
              <a:spcAft>
                <a:spcPts val="0"/>
              </a:spcAft>
              <a:buClr>
                <a:schemeClr val="accent1"/>
              </a:buClr>
              <a:buSzPts val="2210"/>
              <a:buFont typeface="Noto San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lnSpc>
                <a:spcPct val="100000"/>
              </a:lnSpc>
              <a:spcBef>
                <a:spcPts val="370"/>
              </a:spcBef>
              <a:spcAft>
                <a:spcPts val="0"/>
              </a:spcAft>
              <a:buClr>
                <a:schemeClr val="accent2"/>
              </a:buClr>
              <a:buSzPts val="2040"/>
              <a:buFont typeface="Noto San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lnSpc>
                <a:spcPct val="100000"/>
              </a:lnSpc>
              <a:spcBef>
                <a:spcPts val="370"/>
              </a:spcBef>
              <a:spcAft>
                <a:spcPts val="0"/>
              </a:spcAft>
              <a:buClr>
                <a:srgbClr val="E6AFA9"/>
              </a:buClr>
              <a:buSzPts val="1700"/>
              <a:buFont typeface="Noto San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lnSpc>
                <a:spcPct val="100000"/>
              </a:lnSpc>
              <a:spcBef>
                <a:spcPts val="370"/>
              </a:spcBef>
              <a:spcAft>
                <a:spcPts val="0"/>
              </a:spcAft>
              <a:buClr>
                <a:schemeClr val="accent3"/>
              </a:buClr>
              <a:buSzPts val="1600"/>
              <a:buFont typeface="Noto San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lnSpc>
                <a:spcPct val="100000"/>
              </a:lnSpc>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lnSpc>
                <a:spcPct val="100000"/>
              </a:lnSpc>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100000"/>
              </a:lnSpc>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100000"/>
              </a:lnSpc>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100000"/>
              </a:lnSpc>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0" name="Google Shape;10;p4"/>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Libre Baskerville"/>
                <a:ea typeface="Libre Baskerville"/>
                <a:cs typeface="Libre Baskerville"/>
                <a:sym typeface="Libre Baskervill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1" name="Google Shape;11;p4"/>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Libre Baskerville"/>
                <a:ea typeface="Libre Baskerville"/>
                <a:cs typeface="Libre Baskerville"/>
                <a:sym typeface="Libre Baskervill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2" name="Google Shape;12;p4"/>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1pPr>
            <a:lvl2pPr indent="0" lvl="1" marL="0" marR="0" rtl="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2pPr>
            <a:lvl3pPr indent="0" lvl="2" marL="0" marR="0" rtl="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3pPr>
            <a:lvl4pPr indent="0" lvl="3" marL="0" marR="0" rtl="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4pPr>
            <a:lvl5pPr indent="0" lvl="4" marL="0" marR="0" rtl="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5pPr>
            <a:lvl6pPr indent="0" lvl="5" marL="0" marR="0" rtl="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6pPr>
            <a:lvl7pPr indent="0" lvl="6" marL="0" marR="0" rtl="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7pPr>
            <a:lvl8pPr indent="0" lvl="7" marL="0" marR="0" rtl="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8pPr>
            <a:lvl9pPr indent="0" lvl="8" marL="0" marR="0" rtl="0" algn="ctr">
              <a:lnSpc>
                <a:spcPct val="100000"/>
              </a:lnSpc>
              <a:spcBef>
                <a:spcPts val="0"/>
              </a:spcBef>
              <a:spcAft>
                <a:spcPts val="0"/>
              </a:spcAft>
              <a:buClr>
                <a:srgbClr val="000000"/>
              </a:buClr>
              <a:buSzPts val="1400"/>
              <a:buFont typeface="Arial"/>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2.jpg"/><Relationship Id="rId5" Type="http://schemas.openxmlformats.org/officeDocument/2006/relationships/image" Target="../media/image6.jpg"/><Relationship Id="rId6" Type="http://schemas.openxmlformats.org/officeDocument/2006/relationships/image" Target="../media/image5.jpg"/><Relationship Id="rId7" Type="http://schemas.openxmlformats.org/officeDocument/2006/relationships/image" Target="../media/image20.jpg"/><Relationship Id="rId8"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1.jpg"/><Relationship Id="rId5" Type="http://schemas.openxmlformats.org/officeDocument/2006/relationships/image" Target="../media/image4.jpg"/><Relationship Id="rId6" Type="http://schemas.openxmlformats.org/officeDocument/2006/relationships/image" Target="../media/image15.jpg"/><Relationship Id="rId7" Type="http://schemas.openxmlformats.org/officeDocument/2006/relationships/image" Target="../media/image10.jpg"/><Relationship Id="rId8"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idx="1" type="subTitle"/>
          </p:nvPr>
        </p:nvSpPr>
        <p:spPr>
          <a:xfrm>
            <a:off x="1295400" y="3200400"/>
            <a:ext cx="6400800" cy="16002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210"/>
              <a:buNone/>
            </a:pPr>
            <a:r>
              <a:t/>
            </a:r>
            <a:endParaRPr/>
          </a:p>
        </p:txBody>
      </p:sp>
      <p:sp>
        <p:nvSpPr>
          <p:cNvPr id="102" name="Google Shape;102;p1"/>
          <p:cNvSpPr txBox="1"/>
          <p:nvPr>
            <p:ph type="ctrTitle"/>
          </p:nvPr>
        </p:nvSpPr>
        <p:spPr>
          <a:xfrm>
            <a:off x="457200" y="1505930"/>
            <a:ext cx="8229600" cy="1470025"/>
          </a:xfrm>
          <a:prstGeom prst="rect">
            <a:avLst/>
          </a:prstGeom>
          <a:noFill/>
          <a:ln>
            <a:noFill/>
          </a:ln>
        </p:spPr>
        <p:txBody>
          <a:bodyPr anchorCtr="0" anchor="ctr" bIns="91425" lIns="91425" spcFirstLastPara="1" rIns="91425" wrap="square" tIns="45700">
            <a:noAutofit/>
          </a:bodyPr>
          <a:lstStyle/>
          <a:p>
            <a:pPr indent="0" lvl="0" marL="0" rtl="0" algn="ctr">
              <a:lnSpc>
                <a:spcPct val="100000"/>
              </a:lnSpc>
              <a:spcBef>
                <a:spcPts val="0"/>
              </a:spcBef>
              <a:spcAft>
                <a:spcPts val="0"/>
              </a:spcAft>
              <a:buClr>
                <a:srgbClr val="742117"/>
              </a:buClr>
              <a:buSzPts val="9600"/>
              <a:buFont typeface="Libre Franklin"/>
              <a:buNone/>
            </a:pPr>
            <a:r>
              <a:rPr b="1" lang="cs-CZ" sz="9600">
                <a:solidFill>
                  <a:srgbClr val="742117"/>
                </a:solidFill>
              </a:rPr>
              <a:t>LOCAL FOOD</a:t>
            </a:r>
            <a:endParaRPr b="1" sz="9600">
              <a:solidFill>
                <a:srgbClr val="74211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gdc0d8c0ddd_0_10"/>
          <p:cNvPicPr preferRelativeResize="0"/>
          <p:nvPr/>
        </p:nvPicPr>
        <p:blipFill rotWithShape="1">
          <a:blip r:embed="rId3">
            <a:alphaModFix/>
          </a:blip>
          <a:srcRect b="0" l="0" r="0" t="0"/>
          <a:stretch/>
        </p:blipFill>
        <p:spPr>
          <a:xfrm>
            <a:off x="0" y="-277814"/>
            <a:ext cx="9493251" cy="9493251"/>
          </a:xfrm>
          <a:prstGeom prst="rect">
            <a:avLst/>
          </a:prstGeom>
          <a:noFill/>
          <a:ln>
            <a:noFill/>
          </a:ln>
        </p:spPr>
      </p:pic>
      <p:sp>
        <p:nvSpPr>
          <p:cNvPr id="108" name="Google Shape;108;gdc0d8c0ddd_0_10"/>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lnSpc>
                <a:spcPct val="100000"/>
              </a:lnSpc>
              <a:spcBef>
                <a:spcPts val="0"/>
              </a:spcBef>
              <a:spcAft>
                <a:spcPts val="0"/>
              </a:spcAft>
              <a:buSzPts val="1800"/>
              <a:buNone/>
            </a:pPr>
            <a:r>
              <a:rPr b="1" i="0" lang="cs-CZ" u="sng">
                <a:solidFill>
                  <a:srgbClr val="3C4043"/>
                </a:solidFill>
                <a:latin typeface="Roboto"/>
                <a:ea typeface="Roboto"/>
                <a:cs typeface="Roboto"/>
                <a:sym typeface="Roboto"/>
              </a:rPr>
              <a:t>INTRODUCTION</a:t>
            </a:r>
            <a:endParaRPr b="1" u="sng"/>
          </a:p>
        </p:txBody>
      </p:sp>
      <p:sp>
        <p:nvSpPr>
          <p:cNvPr id="109" name="Google Shape;109;gdc0d8c0ddd_0_10"/>
          <p:cNvSpPr txBox="1"/>
          <p:nvPr>
            <p:ph idx="1" type="body"/>
          </p:nvPr>
        </p:nvSpPr>
        <p:spPr>
          <a:xfrm>
            <a:off x="1029350" y="2118275"/>
            <a:ext cx="7772400" cy="37245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580"/>
              </a:spcBef>
              <a:spcAft>
                <a:spcPts val="0"/>
              </a:spcAft>
              <a:buSzPts val="1530"/>
              <a:buNone/>
            </a:pPr>
            <a:r>
              <a:rPr b="1" i="0" lang="cs-CZ" sz="2800">
                <a:solidFill>
                  <a:srgbClr val="3C4043"/>
                </a:solidFill>
                <a:latin typeface="Roboto"/>
                <a:ea typeface="Roboto"/>
                <a:cs typeface="Roboto"/>
                <a:sym typeface="Roboto"/>
              </a:rPr>
              <a:t>Our Silesian cuisine is quite rich. </a:t>
            </a:r>
            <a:r>
              <a:rPr b="1" lang="cs-CZ" sz="2800">
                <a:solidFill>
                  <a:srgbClr val="3C4043"/>
                </a:solidFill>
                <a:latin typeface="Roboto"/>
                <a:ea typeface="Roboto"/>
                <a:cs typeface="Roboto"/>
                <a:sym typeface="Roboto"/>
              </a:rPr>
              <a:t>People love potato pancakes. </a:t>
            </a:r>
            <a:r>
              <a:rPr b="1" i="0" lang="cs-CZ" sz="2800">
                <a:solidFill>
                  <a:srgbClr val="3C4043"/>
                </a:solidFill>
                <a:latin typeface="Roboto"/>
                <a:ea typeface="Roboto"/>
                <a:cs typeface="Roboto"/>
                <a:sym typeface="Roboto"/>
              </a:rPr>
              <a:t>Popular desserts include crumb cakes, poppy seed cakes, sourdough or potato dumplings with strawberries or blueberries. We also like </a:t>
            </a:r>
            <a:r>
              <a:rPr b="1" lang="cs-CZ" sz="2800">
                <a:solidFill>
                  <a:srgbClr val="3C4043"/>
                </a:solidFill>
                <a:latin typeface="Roboto"/>
                <a:ea typeface="Roboto"/>
                <a:cs typeface="Roboto"/>
                <a:sym typeface="Roboto"/>
              </a:rPr>
              <a:t>stewed fruit</a:t>
            </a:r>
            <a:r>
              <a:rPr b="1" i="0" lang="cs-CZ" sz="2800">
                <a:solidFill>
                  <a:srgbClr val="3C4043"/>
                </a:solidFill>
                <a:latin typeface="Roboto"/>
                <a:ea typeface="Roboto"/>
                <a:cs typeface="Roboto"/>
                <a:sym typeface="Roboto"/>
              </a:rPr>
              <a:t>, salads and such various mixed fruits or vegetables.</a:t>
            </a:r>
            <a:endParaRPr b="1"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
          <p:cNvPicPr preferRelativeResize="0"/>
          <p:nvPr/>
        </p:nvPicPr>
        <p:blipFill rotWithShape="1">
          <a:blip r:embed="rId3">
            <a:alphaModFix/>
          </a:blip>
          <a:srcRect b="0" l="0" r="0" t="0"/>
          <a:stretch/>
        </p:blipFill>
        <p:spPr>
          <a:xfrm>
            <a:off x="-115570" y="-372705"/>
            <a:ext cx="9394470" cy="9394470"/>
          </a:xfrm>
          <a:prstGeom prst="rect">
            <a:avLst/>
          </a:prstGeom>
          <a:noFill/>
          <a:ln>
            <a:noFill/>
          </a:ln>
        </p:spPr>
      </p:pic>
      <p:sp>
        <p:nvSpPr>
          <p:cNvPr id="115" name="Google Shape;115;p2"/>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100000"/>
              </a:lnSpc>
              <a:spcBef>
                <a:spcPts val="0"/>
              </a:spcBef>
              <a:spcAft>
                <a:spcPts val="0"/>
              </a:spcAft>
              <a:buClr>
                <a:srgbClr val="422E2E"/>
              </a:buClr>
              <a:buSzPts val="5400"/>
              <a:buFont typeface="Libre Franklin"/>
              <a:buNone/>
            </a:pPr>
            <a:r>
              <a:rPr b="1" lang="cs-CZ" sz="5400" u="sng">
                <a:solidFill>
                  <a:srgbClr val="4D160F"/>
                </a:solidFill>
                <a:latin typeface="Arial"/>
                <a:ea typeface="Arial"/>
                <a:cs typeface="Arial"/>
                <a:sym typeface="Arial"/>
              </a:rPr>
              <a:t>SOUP:</a:t>
            </a:r>
            <a:endParaRPr b="1" sz="5400" u="sng">
              <a:solidFill>
                <a:srgbClr val="4D160F"/>
              </a:solidFill>
              <a:latin typeface="Arial"/>
              <a:ea typeface="Arial"/>
              <a:cs typeface="Arial"/>
              <a:sym typeface="Arial"/>
            </a:endParaRPr>
          </a:p>
        </p:txBody>
      </p:sp>
      <p:sp>
        <p:nvSpPr>
          <p:cNvPr id="116" name="Google Shape;116;p2"/>
          <p:cNvSpPr txBox="1"/>
          <p:nvPr>
            <p:ph idx="1" type="body"/>
          </p:nvPr>
        </p:nvSpPr>
        <p:spPr>
          <a:xfrm>
            <a:off x="281940" y="1600518"/>
            <a:ext cx="3268980" cy="4137660"/>
          </a:xfrm>
          <a:prstGeom prst="rect">
            <a:avLst/>
          </a:prstGeom>
          <a:noFill/>
          <a:ln>
            <a:noFill/>
          </a:ln>
        </p:spPr>
        <p:txBody>
          <a:bodyPr anchorCtr="0" anchor="t" bIns="45700" lIns="91425" spcFirstLastPara="1" rIns="91425" wrap="square" tIns="45700">
            <a:noAutofit/>
          </a:bodyPr>
          <a:lstStyle/>
          <a:p>
            <a:pPr indent="-263794" lvl="0" marL="274320" rtl="0" algn="l">
              <a:lnSpc>
                <a:spcPct val="100000"/>
              </a:lnSpc>
              <a:spcBef>
                <a:spcPts val="0"/>
              </a:spcBef>
              <a:spcAft>
                <a:spcPts val="0"/>
              </a:spcAft>
              <a:buSzPts val="1700"/>
              <a:buChar char="⚫"/>
            </a:pPr>
            <a:r>
              <a:rPr b="1" lang="cs-CZ" sz="2000">
                <a:latin typeface="Arial"/>
                <a:ea typeface="Arial"/>
                <a:cs typeface="Arial"/>
                <a:sym typeface="Arial"/>
              </a:rPr>
              <a:t>BEFORE</a:t>
            </a:r>
            <a:r>
              <a:rPr b="1" lang="cs-CZ" sz="2000">
                <a:latin typeface="Libre Franklin"/>
                <a:ea typeface="Libre Franklin"/>
                <a:cs typeface="Libre Franklin"/>
                <a:sym typeface="Libre Franklin"/>
              </a:rPr>
              <a:t>    </a:t>
            </a:r>
            <a:endParaRPr/>
          </a:p>
          <a:p>
            <a:pPr indent="-503824" lvl="0" marL="514350" rtl="0" algn="l">
              <a:lnSpc>
                <a:spcPct val="100000"/>
              </a:lnSpc>
              <a:spcBef>
                <a:spcPts val="580"/>
              </a:spcBef>
              <a:spcAft>
                <a:spcPts val="0"/>
              </a:spcAft>
              <a:buSzPts val="1700"/>
              <a:buFont typeface="Libre Franklin"/>
              <a:buAutoNum type="arabicPeriod"/>
            </a:pPr>
            <a:r>
              <a:rPr b="1" lang="cs-CZ" sz="2000">
                <a:solidFill>
                  <a:srgbClr val="4D160F"/>
                </a:solidFill>
                <a:latin typeface="Arial Rounded"/>
                <a:ea typeface="Arial Rounded"/>
                <a:cs typeface="Arial Rounded"/>
                <a:sym typeface="Arial Rounded"/>
              </a:rPr>
              <a:t>GARLIC SOUP</a:t>
            </a:r>
            <a:endParaRPr b="1" sz="2000">
              <a:solidFill>
                <a:srgbClr val="4D160F"/>
              </a:solidFill>
              <a:latin typeface="Arial Rounded"/>
              <a:ea typeface="Arial Rounded"/>
              <a:cs typeface="Arial Rounded"/>
              <a:sym typeface="Arial Rounded"/>
            </a:endParaRPr>
          </a:p>
          <a:p>
            <a:pPr indent="-503824" lvl="0" marL="514350" rtl="0" algn="l">
              <a:lnSpc>
                <a:spcPct val="100000"/>
              </a:lnSpc>
              <a:spcBef>
                <a:spcPts val="580"/>
              </a:spcBef>
              <a:spcAft>
                <a:spcPts val="0"/>
              </a:spcAft>
              <a:buSzPts val="1700"/>
              <a:buFont typeface="Libre Franklin"/>
              <a:buAutoNum type="arabicPeriod"/>
            </a:pPr>
            <a:r>
              <a:rPr b="1" lang="cs-CZ" sz="2000">
                <a:solidFill>
                  <a:srgbClr val="742117"/>
                </a:solidFill>
                <a:latin typeface="Arial Rounded"/>
                <a:ea typeface="Arial Rounded"/>
                <a:cs typeface="Arial Rounded"/>
                <a:sym typeface="Arial Rounded"/>
              </a:rPr>
              <a:t>POTATOE SOUP</a:t>
            </a:r>
            <a:endParaRPr b="1" sz="2000">
              <a:solidFill>
                <a:srgbClr val="742117"/>
              </a:solidFill>
              <a:latin typeface="Arial Rounded"/>
              <a:ea typeface="Arial Rounded"/>
              <a:cs typeface="Arial Rounded"/>
              <a:sym typeface="Arial Rounded"/>
            </a:endParaRPr>
          </a:p>
          <a:p>
            <a:pPr indent="0" lvl="0" marL="0" rtl="0" algn="l">
              <a:lnSpc>
                <a:spcPct val="100000"/>
              </a:lnSpc>
              <a:spcBef>
                <a:spcPts val="580"/>
              </a:spcBef>
              <a:spcAft>
                <a:spcPts val="0"/>
              </a:spcAft>
              <a:buSzPts val="1700"/>
              <a:buNone/>
            </a:pPr>
            <a:r>
              <a:t/>
            </a:r>
            <a:endParaRPr b="1" sz="2000">
              <a:latin typeface="Libre Franklin"/>
              <a:ea typeface="Libre Franklin"/>
              <a:cs typeface="Libre Franklin"/>
              <a:sym typeface="Libre Franklin"/>
            </a:endParaRPr>
          </a:p>
          <a:p>
            <a:pPr indent="0" lvl="0" marL="0" rtl="0" algn="l">
              <a:lnSpc>
                <a:spcPct val="100000"/>
              </a:lnSpc>
              <a:spcBef>
                <a:spcPts val="580"/>
              </a:spcBef>
              <a:spcAft>
                <a:spcPts val="0"/>
              </a:spcAft>
              <a:buSzPts val="1700"/>
              <a:buNone/>
            </a:pPr>
            <a:r>
              <a:t/>
            </a:r>
            <a:endParaRPr b="1" sz="2000">
              <a:latin typeface="Libre Franklin"/>
              <a:ea typeface="Libre Franklin"/>
              <a:cs typeface="Libre Franklin"/>
              <a:sym typeface="Libre Franklin"/>
            </a:endParaRPr>
          </a:p>
          <a:p>
            <a:pPr indent="0" lvl="0" marL="0" rtl="0" algn="l">
              <a:lnSpc>
                <a:spcPct val="100000"/>
              </a:lnSpc>
              <a:spcBef>
                <a:spcPts val="580"/>
              </a:spcBef>
              <a:spcAft>
                <a:spcPts val="0"/>
              </a:spcAft>
              <a:buSzPts val="1700"/>
              <a:buNone/>
            </a:pPr>
            <a:r>
              <a:t/>
            </a:r>
            <a:endParaRPr b="1" sz="2000">
              <a:latin typeface="Libre Franklin"/>
              <a:ea typeface="Libre Franklin"/>
              <a:cs typeface="Libre Franklin"/>
              <a:sym typeface="Libre Franklin"/>
            </a:endParaRPr>
          </a:p>
          <a:p>
            <a:pPr indent="0" lvl="0" marL="0" rtl="0" algn="l">
              <a:lnSpc>
                <a:spcPct val="100000"/>
              </a:lnSpc>
              <a:spcBef>
                <a:spcPts val="580"/>
              </a:spcBef>
              <a:spcAft>
                <a:spcPts val="0"/>
              </a:spcAft>
              <a:buSzPts val="1700"/>
              <a:buNone/>
            </a:pPr>
            <a:r>
              <a:t/>
            </a:r>
            <a:endParaRPr b="1" sz="2000">
              <a:latin typeface="Libre Franklin"/>
              <a:ea typeface="Libre Franklin"/>
              <a:cs typeface="Libre Franklin"/>
              <a:sym typeface="Libre Franklin"/>
            </a:endParaRPr>
          </a:p>
          <a:p>
            <a:pPr indent="0" lvl="0" marL="0" rtl="0" algn="l">
              <a:lnSpc>
                <a:spcPct val="100000"/>
              </a:lnSpc>
              <a:spcBef>
                <a:spcPts val="580"/>
              </a:spcBef>
              <a:spcAft>
                <a:spcPts val="0"/>
              </a:spcAft>
              <a:buSzPts val="1700"/>
              <a:buNone/>
            </a:pPr>
            <a:r>
              <a:t/>
            </a:r>
            <a:endParaRPr b="1" sz="2000">
              <a:latin typeface="Libre Franklin"/>
              <a:ea typeface="Libre Franklin"/>
              <a:cs typeface="Libre Franklin"/>
              <a:sym typeface="Libre Franklin"/>
            </a:endParaRPr>
          </a:p>
          <a:p>
            <a:pPr indent="-263794" lvl="0" marL="274320" rtl="0" algn="l">
              <a:lnSpc>
                <a:spcPct val="100000"/>
              </a:lnSpc>
              <a:spcBef>
                <a:spcPts val="580"/>
              </a:spcBef>
              <a:spcAft>
                <a:spcPts val="0"/>
              </a:spcAft>
              <a:buSzPts val="1700"/>
              <a:buChar char="⚫"/>
            </a:pPr>
            <a:r>
              <a:rPr b="1" lang="cs-CZ" sz="2000">
                <a:latin typeface="Arial"/>
                <a:ea typeface="Arial"/>
                <a:cs typeface="Arial"/>
                <a:sym typeface="Arial"/>
              </a:rPr>
              <a:t>NOW</a:t>
            </a:r>
            <a:r>
              <a:rPr b="1" lang="cs-CZ" sz="2000">
                <a:latin typeface="Libre Franklin"/>
                <a:ea typeface="Libre Franklin"/>
                <a:cs typeface="Libre Franklin"/>
                <a:sym typeface="Libre Franklin"/>
              </a:rPr>
              <a:t>    </a:t>
            </a:r>
            <a:endParaRPr b="1" sz="2000">
              <a:latin typeface="Libre Franklin"/>
              <a:ea typeface="Libre Franklin"/>
              <a:cs typeface="Libre Franklin"/>
              <a:sym typeface="Libre Franklin"/>
            </a:endParaRPr>
          </a:p>
          <a:p>
            <a:pPr indent="-503824" lvl="0" marL="514350" rtl="0" algn="l">
              <a:lnSpc>
                <a:spcPct val="100000"/>
              </a:lnSpc>
              <a:spcBef>
                <a:spcPts val="580"/>
              </a:spcBef>
              <a:spcAft>
                <a:spcPts val="0"/>
              </a:spcAft>
              <a:buSzPts val="1700"/>
              <a:buFont typeface="Libre Franklin"/>
              <a:buAutoNum type="arabicPeriod"/>
            </a:pPr>
            <a:r>
              <a:rPr b="1" lang="cs-CZ" sz="2000">
                <a:solidFill>
                  <a:srgbClr val="4D160F"/>
                </a:solidFill>
                <a:latin typeface="Arial Rounded"/>
                <a:ea typeface="Arial Rounded"/>
                <a:cs typeface="Arial Rounded"/>
                <a:sym typeface="Arial Rounded"/>
              </a:rPr>
              <a:t>NOODLE SOUP</a:t>
            </a:r>
            <a:endParaRPr b="1" sz="2000">
              <a:solidFill>
                <a:srgbClr val="4D160F"/>
              </a:solidFill>
              <a:latin typeface="Arial Rounded"/>
              <a:ea typeface="Arial Rounded"/>
              <a:cs typeface="Arial Rounded"/>
              <a:sym typeface="Arial Rounded"/>
            </a:endParaRPr>
          </a:p>
          <a:p>
            <a:pPr indent="-503824" lvl="0" marL="514350" rtl="0" algn="l">
              <a:lnSpc>
                <a:spcPct val="100000"/>
              </a:lnSpc>
              <a:spcBef>
                <a:spcPts val="580"/>
              </a:spcBef>
              <a:spcAft>
                <a:spcPts val="0"/>
              </a:spcAft>
              <a:buSzPts val="1700"/>
              <a:buFont typeface="Libre Franklin"/>
              <a:buAutoNum type="arabicPeriod"/>
            </a:pPr>
            <a:r>
              <a:rPr b="1" lang="cs-CZ" sz="2000">
                <a:solidFill>
                  <a:srgbClr val="742117"/>
                </a:solidFill>
                <a:latin typeface="Arial Rounded"/>
                <a:ea typeface="Arial Rounded"/>
                <a:cs typeface="Arial Rounded"/>
                <a:sym typeface="Arial Rounded"/>
              </a:rPr>
              <a:t>GOULASH SOUP</a:t>
            </a:r>
            <a:endParaRPr b="1" sz="2000">
              <a:solidFill>
                <a:srgbClr val="742117"/>
              </a:solidFill>
              <a:latin typeface="Arial Rounded"/>
              <a:ea typeface="Arial Rounded"/>
              <a:cs typeface="Arial Rounded"/>
              <a:sym typeface="Arial Rounded"/>
            </a:endParaRPr>
          </a:p>
          <a:p>
            <a:pPr indent="-503824" lvl="0" marL="514350" rtl="0" algn="l">
              <a:lnSpc>
                <a:spcPct val="100000"/>
              </a:lnSpc>
              <a:spcBef>
                <a:spcPts val="580"/>
              </a:spcBef>
              <a:spcAft>
                <a:spcPts val="0"/>
              </a:spcAft>
              <a:buSzPts val="1700"/>
              <a:buFont typeface="Libre Franklin"/>
              <a:buAutoNum type="arabicPeriod"/>
            </a:pPr>
            <a:r>
              <a:rPr b="1" lang="cs-CZ" sz="2000">
                <a:solidFill>
                  <a:srgbClr val="9E3611"/>
                </a:solidFill>
                <a:latin typeface="Arial Rounded"/>
                <a:ea typeface="Arial Rounded"/>
                <a:cs typeface="Arial Rounded"/>
                <a:sym typeface="Arial Rounded"/>
              </a:rPr>
              <a:t>CABBAGE SOUP</a:t>
            </a:r>
            <a:endParaRPr b="1" sz="2000">
              <a:solidFill>
                <a:srgbClr val="9E3611"/>
              </a:solidFill>
              <a:latin typeface="Arial Rounded"/>
              <a:ea typeface="Arial Rounded"/>
              <a:cs typeface="Arial Rounded"/>
              <a:sym typeface="Arial Rounded"/>
            </a:endParaRPr>
          </a:p>
        </p:txBody>
      </p:sp>
      <p:pic>
        <p:nvPicPr>
          <p:cNvPr id="117" name="Google Shape;117;p2"/>
          <p:cNvPicPr preferRelativeResize="0"/>
          <p:nvPr/>
        </p:nvPicPr>
        <p:blipFill rotWithShape="1">
          <a:blip r:embed="rId4">
            <a:alphaModFix/>
          </a:blip>
          <a:srcRect b="0" l="0" r="0" t="0"/>
          <a:stretch/>
        </p:blipFill>
        <p:spPr>
          <a:xfrm>
            <a:off x="3230879" y="73341"/>
            <a:ext cx="3139442" cy="2092961"/>
          </a:xfrm>
          <a:prstGeom prst="rect">
            <a:avLst/>
          </a:prstGeom>
          <a:noFill/>
          <a:ln>
            <a:noFill/>
          </a:ln>
        </p:spPr>
      </p:pic>
      <p:pic>
        <p:nvPicPr>
          <p:cNvPr id="118" name="Google Shape;118;p2"/>
          <p:cNvPicPr preferRelativeResize="0"/>
          <p:nvPr/>
        </p:nvPicPr>
        <p:blipFill rotWithShape="1">
          <a:blip r:embed="rId5">
            <a:alphaModFix/>
          </a:blip>
          <a:srcRect b="0" l="0" r="0" t="0"/>
          <a:stretch/>
        </p:blipFill>
        <p:spPr>
          <a:xfrm>
            <a:off x="6555740" y="190865"/>
            <a:ext cx="2306320" cy="2306320"/>
          </a:xfrm>
          <a:prstGeom prst="rect">
            <a:avLst/>
          </a:prstGeom>
          <a:noFill/>
          <a:ln>
            <a:noFill/>
          </a:ln>
        </p:spPr>
      </p:pic>
      <p:pic>
        <p:nvPicPr>
          <p:cNvPr id="119" name="Google Shape;119;p2"/>
          <p:cNvPicPr preferRelativeResize="0"/>
          <p:nvPr/>
        </p:nvPicPr>
        <p:blipFill rotWithShape="1">
          <a:blip r:embed="rId6">
            <a:alphaModFix/>
          </a:blip>
          <a:srcRect b="0" l="0" r="0" t="0"/>
          <a:stretch/>
        </p:blipFill>
        <p:spPr>
          <a:xfrm>
            <a:off x="3038456" y="2560732"/>
            <a:ext cx="2902857" cy="2032000"/>
          </a:xfrm>
          <a:prstGeom prst="rect">
            <a:avLst/>
          </a:prstGeom>
          <a:noFill/>
          <a:ln>
            <a:noFill/>
          </a:ln>
        </p:spPr>
      </p:pic>
      <p:pic>
        <p:nvPicPr>
          <p:cNvPr id="120" name="Google Shape;120;p2"/>
          <p:cNvPicPr preferRelativeResize="0"/>
          <p:nvPr/>
        </p:nvPicPr>
        <p:blipFill rotWithShape="1">
          <a:blip r:embed="rId7">
            <a:alphaModFix/>
          </a:blip>
          <a:srcRect b="0" l="0" r="0" t="0"/>
          <a:stretch/>
        </p:blipFill>
        <p:spPr>
          <a:xfrm>
            <a:off x="5941313" y="3576732"/>
            <a:ext cx="3141362" cy="1767016"/>
          </a:xfrm>
          <a:prstGeom prst="rect">
            <a:avLst/>
          </a:prstGeom>
          <a:noFill/>
          <a:ln>
            <a:noFill/>
          </a:ln>
        </p:spPr>
      </p:pic>
      <p:pic>
        <p:nvPicPr>
          <p:cNvPr id="121" name="Google Shape;121;p2"/>
          <p:cNvPicPr preferRelativeResize="0"/>
          <p:nvPr/>
        </p:nvPicPr>
        <p:blipFill rotWithShape="1">
          <a:blip r:embed="rId8">
            <a:alphaModFix/>
          </a:blip>
          <a:srcRect b="0" l="0" r="0" t="0"/>
          <a:stretch/>
        </p:blipFill>
        <p:spPr>
          <a:xfrm>
            <a:off x="3101341" y="4987162"/>
            <a:ext cx="3268980" cy="17670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3"/>
          <p:cNvPicPr preferRelativeResize="0"/>
          <p:nvPr/>
        </p:nvPicPr>
        <p:blipFill rotWithShape="1">
          <a:blip r:embed="rId3">
            <a:alphaModFix/>
          </a:blip>
          <a:srcRect b="0" l="0" r="0" t="0"/>
          <a:stretch/>
        </p:blipFill>
        <p:spPr>
          <a:xfrm>
            <a:off x="-149310" y="-2055110"/>
            <a:ext cx="9442620" cy="9442620"/>
          </a:xfrm>
          <a:prstGeom prst="rect">
            <a:avLst/>
          </a:prstGeom>
          <a:noFill/>
          <a:ln>
            <a:noFill/>
          </a:ln>
        </p:spPr>
      </p:pic>
      <p:sp>
        <p:nvSpPr>
          <p:cNvPr id="127" name="Google Shape;127;p3"/>
          <p:cNvSpPr txBox="1"/>
          <p:nvPr>
            <p:ph type="title"/>
          </p:nvPr>
        </p:nvSpPr>
        <p:spPr>
          <a:xfrm>
            <a:off x="685800" y="-12"/>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100000"/>
              </a:lnSpc>
              <a:spcBef>
                <a:spcPts val="0"/>
              </a:spcBef>
              <a:spcAft>
                <a:spcPts val="0"/>
              </a:spcAft>
              <a:buClr>
                <a:schemeClr val="dk2"/>
              </a:buClr>
              <a:buSzPts val="5400"/>
              <a:buFont typeface="Libre Franklin"/>
              <a:buNone/>
            </a:pPr>
            <a:r>
              <a:rPr b="1" lang="cs-CZ" sz="5400" u="sng">
                <a:solidFill>
                  <a:srgbClr val="4D160F"/>
                </a:solidFill>
                <a:latin typeface="Arial"/>
                <a:ea typeface="Arial"/>
                <a:cs typeface="Arial"/>
                <a:sym typeface="Arial"/>
              </a:rPr>
              <a:t>MAIN MEAL:</a:t>
            </a:r>
            <a:endParaRPr b="1" sz="5400" u="sng">
              <a:solidFill>
                <a:srgbClr val="4D160F"/>
              </a:solidFill>
              <a:latin typeface="Arial"/>
              <a:ea typeface="Arial"/>
              <a:cs typeface="Arial"/>
              <a:sym typeface="Arial"/>
            </a:endParaRPr>
          </a:p>
        </p:txBody>
      </p:sp>
      <p:sp>
        <p:nvSpPr>
          <p:cNvPr id="128" name="Google Shape;128;p3"/>
          <p:cNvSpPr txBox="1"/>
          <p:nvPr>
            <p:ph idx="1" type="body"/>
          </p:nvPr>
        </p:nvSpPr>
        <p:spPr>
          <a:xfrm>
            <a:off x="148075" y="1278250"/>
            <a:ext cx="5637300" cy="53286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2244"/>
              <a:buChar char="⚫"/>
            </a:pPr>
            <a:r>
              <a:rPr b="1" lang="cs-CZ" sz="2235">
                <a:latin typeface="Arial"/>
                <a:ea typeface="Arial"/>
                <a:cs typeface="Arial"/>
                <a:sym typeface="Arial"/>
              </a:rPr>
              <a:t>BEFORE</a:t>
            </a:r>
            <a:r>
              <a:rPr b="1" lang="cs-CZ" sz="2235">
                <a:latin typeface="Libre Franklin"/>
                <a:ea typeface="Libre Franklin"/>
                <a:cs typeface="Libre Franklin"/>
                <a:sym typeface="Libre Franklin"/>
              </a:rPr>
              <a:t> </a:t>
            </a:r>
            <a:endParaRPr sz="2235">
              <a:latin typeface="Libre Franklin"/>
              <a:ea typeface="Libre Franklin"/>
              <a:cs typeface="Libre Franklin"/>
              <a:sym typeface="Libre Franklin"/>
            </a:endParaRPr>
          </a:p>
          <a:p>
            <a:pPr indent="-514350" lvl="0" marL="514350" rtl="0" algn="l">
              <a:lnSpc>
                <a:spcPct val="80000"/>
              </a:lnSpc>
              <a:spcBef>
                <a:spcPts val="0"/>
              </a:spcBef>
              <a:spcAft>
                <a:spcPts val="0"/>
              </a:spcAft>
              <a:buSzPts val="2244"/>
              <a:buFont typeface="Arial"/>
              <a:buAutoNum type="arabicPeriod"/>
            </a:pPr>
            <a:r>
              <a:rPr b="1" i="0" lang="cs-CZ" sz="2235">
                <a:solidFill>
                  <a:srgbClr val="4D160F"/>
                </a:solidFill>
                <a:latin typeface="Arial Rounded"/>
                <a:ea typeface="Arial Rounded"/>
                <a:cs typeface="Arial Rounded"/>
                <a:sym typeface="Arial Rounded"/>
              </a:rPr>
              <a:t>POTATO PANCAKES</a:t>
            </a:r>
            <a:endParaRPr b="1" sz="2235">
              <a:latin typeface="Arial Rounded"/>
              <a:ea typeface="Arial Rounded"/>
              <a:cs typeface="Arial Rounded"/>
              <a:sym typeface="Arial Rounded"/>
            </a:endParaRPr>
          </a:p>
          <a:p>
            <a:pPr indent="-514350" lvl="0" marL="514350" rtl="0" algn="l">
              <a:lnSpc>
                <a:spcPct val="80000"/>
              </a:lnSpc>
              <a:spcBef>
                <a:spcPts val="0"/>
              </a:spcBef>
              <a:spcAft>
                <a:spcPts val="0"/>
              </a:spcAft>
              <a:buSzPts val="2244"/>
              <a:buFont typeface="Arial"/>
              <a:buAutoNum type="arabicPeriod"/>
            </a:pPr>
            <a:r>
              <a:rPr b="1" i="0" lang="cs-CZ" sz="2235">
                <a:solidFill>
                  <a:srgbClr val="742117"/>
                </a:solidFill>
                <a:latin typeface="Arial Rounded"/>
                <a:ea typeface="Arial Rounded"/>
                <a:cs typeface="Arial Rounded"/>
                <a:sym typeface="Arial Rounded"/>
              </a:rPr>
              <a:t>MASHED POTATOES WITH MILK OR"KYŠKA"</a:t>
            </a:r>
            <a:endParaRPr b="1" sz="2235">
              <a:solidFill>
                <a:srgbClr val="742117"/>
              </a:solidFill>
              <a:latin typeface="Arial Rounded"/>
              <a:ea typeface="Arial Rounded"/>
              <a:cs typeface="Arial Rounded"/>
              <a:sym typeface="Arial Rounded"/>
            </a:endParaRPr>
          </a:p>
          <a:p>
            <a:pPr indent="-202565" lvl="0" marL="342900" rtl="0" algn="l">
              <a:lnSpc>
                <a:spcPct val="80000"/>
              </a:lnSpc>
              <a:spcBef>
                <a:spcPts val="0"/>
              </a:spcBef>
              <a:spcAft>
                <a:spcPts val="0"/>
              </a:spcAft>
              <a:buSzPts val="2044"/>
              <a:buNone/>
            </a:pPr>
            <a:r>
              <a:t/>
            </a:r>
            <a:endParaRPr b="1" sz="2235">
              <a:latin typeface="Arial"/>
              <a:ea typeface="Arial"/>
              <a:cs typeface="Arial"/>
              <a:sym typeface="Arial"/>
            </a:endParaRPr>
          </a:p>
          <a:p>
            <a:pPr indent="0" lvl="0" marL="0" rtl="0" algn="l">
              <a:lnSpc>
                <a:spcPct val="80000"/>
              </a:lnSpc>
              <a:spcBef>
                <a:spcPts val="0"/>
              </a:spcBef>
              <a:spcAft>
                <a:spcPts val="0"/>
              </a:spcAft>
              <a:buSzPts val="2044"/>
              <a:buNone/>
            </a:pPr>
            <a:r>
              <a:t/>
            </a:r>
            <a:endParaRPr b="1" sz="2235">
              <a:latin typeface="Arial"/>
              <a:ea typeface="Arial"/>
              <a:cs typeface="Arial"/>
              <a:sym typeface="Arial"/>
            </a:endParaRPr>
          </a:p>
          <a:p>
            <a:pPr indent="-342900" lvl="0" marL="342900" rtl="0" algn="l">
              <a:lnSpc>
                <a:spcPct val="80000"/>
              </a:lnSpc>
              <a:spcBef>
                <a:spcPts val="0"/>
              </a:spcBef>
              <a:spcAft>
                <a:spcPts val="0"/>
              </a:spcAft>
              <a:buSzPts val="2244"/>
              <a:buChar char="⚫"/>
            </a:pPr>
            <a:r>
              <a:rPr b="1" lang="cs-CZ" sz="2235">
                <a:latin typeface="Arial"/>
                <a:ea typeface="Arial"/>
                <a:cs typeface="Arial"/>
                <a:sym typeface="Arial"/>
              </a:rPr>
              <a:t>NOW</a:t>
            </a:r>
            <a:endParaRPr sz="2235">
              <a:latin typeface="Libre Franklin"/>
              <a:ea typeface="Libre Franklin"/>
              <a:cs typeface="Libre Franklin"/>
              <a:sym typeface="Libre Franklin"/>
            </a:endParaRPr>
          </a:p>
          <a:p>
            <a:pPr indent="-514350" lvl="0" marL="514350" rtl="0" algn="l">
              <a:lnSpc>
                <a:spcPct val="80000"/>
              </a:lnSpc>
              <a:spcBef>
                <a:spcPts val="0"/>
              </a:spcBef>
              <a:spcAft>
                <a:spcPts val="0"/>
              </a:spcAft>
              <a:buSzPts val="2244"/>
              <a:buFont typeface="Libre Franklin"/>
              <a:buAutoNum type="arabicPeriod"/>
            </a:pPr>
            <a:r>
              <a:rPr b="1" lang="cs-CZ" sz="2235">
                <a:solidFill>
                  <a:srgbClr val="4D160F"/>
                </a:solidFill>
                <a:latin typeface="Arial Rounded"/>
                <a:ea typeface="Arial Rounded"/>
                <a:cs typeface="Arial Rounded"/>
                <a:sym typeface="Arial Rounded"/>
              </a:rPr>
              <a:t>SILESIA HEAVEN</a:t>
            </a:r>
            <a:endParaRPr b="1" sz="2235">
              <a:latin typeface="Arial Rounded"/>
              <a:ea typeface="Arial Rounded"/>
              <a:cs typeface="Arial Rounded"/>
              <a:sym typeface="Arial Rounded"/>
            </a:endParaRPr>
          </a:p>
          <a:p>
            <a:pPr indent="-514350" lvl="0" marL="514350" rtl="0" algn="l">
              <a:lnSpc>
                <a:spcPct val="80000"/>
              </a:lnSpc>
              <a:spcBef>
                <a:spcPts val="0"/>
              </a:spcBef>
              <a:spcAft>
                <a:spcPts val="0"/>
              </a:spcAft>
              <a:buSzPts val="2244"/>
              <a:buFont typeface="Libre Franklin"/>
              <a:buAutoNum type="arabicPeriod"/>
            </a:pPr>
            <a:r>
              <a:rPr b="1" i="0" lang="cs-CZ" sz="2235">
                <a:solidFill>
                  <a:srgbClr val="742117"/>
                </a:solidFill>
                <a:latin typeface="Arial Rounded"/>
                <a:ea typeface="Arial Rounded"/>
                <a:cs typeface="Arial Rounded"/>
                <a:sym typeface="Arial Rounded"/>
              </a:rPr>
              <a:t>PORK-DUMPLINGS-</a:t>
            </a:r>
            <a:r>
              <a:rPr b="1" lang="cs-CZ" sz="2235">
                <a:solidFill>
                  <a:srgbClr val="742117"/>
                </a:solidFill>
                <a:latin typeface="Arial Rounded"/>
                <a:ea typeface="Arial Rounded"/>
                <a:cs typeface="Arial Rounded"/>
                <a:sym typeface="Arial Rounded"/>
              </a:rPr>
              <a:t>SAUERKRAUT</a:t>
            </a:r>
            <a:endParaRPr b="1" sz="2235">
              <a:latin typeface="Arial Rounded"/>
              <a:ea typeface="Arial Rounded"/>
              <a:cs typeface="Arial Rounded"/>
              <a:sym typeface="Arial Rounded"/>
            </a:endParaRPr>
          </a:p>
          <a:p>
            <a:pPr indent="-514350" lvl="0" marL="514350" rtl="0" algn="l">
              <a:lnSpc>
                <a:spcPct val="80000"/>
              </a:lnSpc>
              <a:spcBef>
                <a:spcPts val="0"/>
              </a:spcBef>
              <a:spcAft>
                <a:spcPts val="0"/>
              </a:spcAft>
              <a:buSzPts val="2244"/>
              <a:buFont typeface="Libre Franklin"/>
              <a:buAutoNum type="arabicPeriod"/>
            </a:pPr>
            <a:r>
              <a:rPr b="1" lang="cs-CZ" sz="2235">
                <a:solidFill>
                  <a:srgbClr val="9E3611"/>
                </a:solidFill>
                <a:latin typeface="Arial Rounded"/>
                <a:ea typeface="Arial Rounded"/>
                <a:cs typeface="Arial Rounded"/>
                <a:sym typeface="Arial Rounded"/>
              </a:rPr>
              <a:t>The main dishes we eat here are "stryky"  and "halůšky" </a:t>
            </a:r>
            <a:endParaRPr sz="2335"/>
          </a:p>
          <a:p>
            <a:pPr indent="0" lvl="0" marL="0" rtl="0" algn="l">
              <a:lnSpc>
                <a:spcPct val="80000"/>
              </a:lnSpc>
              <a:spcBef>
                <a:spcPts val="0"/>
              </a:spcBef>
              <a:spcAft>
                <a:spcPts val="0"/>
              </a:spcAft>
              <a:buSzPts val="2044"/>
              <a:buNone/>
            </a:pPr>
            <a:r>
              <a:t/>
            </a:r>
            <a:endParaRPr b="1" i="0" sz="1679">
              <a:solidFill>
                <a:srgbClr val="3C4043"/>
              </a:solidFill>
              <a:latin typeface="Roboto"/>
              <a:ea typeface="Roboto"/>
              <a:cs typeface="Roboto"/>
              <a:sym typeface="Roboto"/>
            </a:endParaRPr>
          </a:p>
          <a:p>
            <a:pPr indent="0" lvl="0" marL="0" rtl="0" algn="l">
              <a:lnSpc>
                <a:spcPct val="80000"/>
              </a:lnSpc>
              <a:spcBef>
                <a:spcPts val="0"/>
              </a:spcBef>
              <a:spcAft>
                <a:spcPts val="0"/>
              </a:spcAft>
              <a:buSzPts val="2044"/>
              <a:buNone/>
            </a:pPr>
            <a:r>
              <a:t/>
            </a:r>
            <a:endParaRPr b="1" sz="1865">
              <a:solidFill>
                <a:srgbClr val="3C4043"/>
              </a:solidFill>
              <a:latin typeface="Roboto"/>
              <a:ea typeface="Roboto"/>
              <a:cs typeface="Roboto"/>
              <a:sym typeface="Roboto"/>
            </a:endParaRPr>
          </a:p>
          <a:p>
            <a:pPr indent="0" lvl="0" marL="0" rtl="0" algn="l">
              <a:lnSpc>
                <a:spcPct val="80000"/>
              </a:lnSpc>
              <a:spcBef>
                <a:spcPts val="0"/>
              </a:spcBef>
              <a:spcAft>
                <a:spcPts val="0"/>
              </a:spcAft>
              <a:buSzPts val="2044"/>
              <a:buNone/>
            </a:pPr>
            <a:r>
              <a:rPr b="1" lang="cs-CZ" sz="2342">
                <a:solidFill>
                  <a:srgbClr val="3C4043"/>
                </a:solidFill>
                <a:latin typeface="Roboto"/>
                <a:ea typeface="Roboto"/>
                <a:cs typeface="Roboto"/>
                <a:sym typeface="Roboto"/>
              </a:rPr>
              <a:t>glosary</a:t>
            </a:r>
            <a:r>
              <a:rPr b="1" i="0" lang="cs-CZ" sz="2342">
                <a:solidFill>
                  <a:srgbClr val="3C4043"/>
                </a:solidFill>
                <a:latin typeface="Roboto"/>
                <a:ea typeface="Roboto"/>
                <a:cs typeface="Roboto"/>
                <a:sym typeface="Roboto"/>
              </a:rPr>
              <a:t>: </a:t>
            </a:r>
            <a:endParaRPr b="1" i="0" sz="3082">
              <a:solidFill>
                <a:srgbClr val="9E3611"/>
              </a:solidFill>
              <a:latin typeface="Libre Franklin"/>
              <a:ea typeface="Libre Franklin"/>
              <a:cs typeface="Libre Franklin"/>
              <a:sym typeface="Libre Franklin"/>
            </a:endParaRPr>
          </a:p>
          <a:p>
            <a:pPr indent="-374015" lvl="0" marL="514350" rtl="0" algn="l">
              <a:lnSpc>
                <a:spcPct val="80000"/>
              </a:lnSpc>
              <a:spcBef>
                <a:spcPts val="0"/>
              </a:spcBef>
              <a:spcAft>
                <a:spcPts val="0"/>
              </a:spcAft>
              <a:buSzPts val="2044"/>
              <a:buFont typeface="Arial"/>
              <a:buNone/>
            </a:pPr>
            <a:r>
              <a:rPr b="1" lang="cs-CZ" sz="2342">
                <a:solidFill>
                  <a:schemeClr val="dk1"/>
                </a:solidFill>
                <a:latin typeface="Geo"/>
                <a:ea typeface="Geo"/>
                <a:cs typeface="Geo"/>
                <a:sym typeface="Geo"/>
              </a:rPr>
              <a:t>KYŠKA</a:t>
            </a:r>
            <a:r>
              <a:rPr b="1" i="0" lang="cs-CZ" sz="2342">
                <a:solidFill>
                  <a:srgbClr val="3C4043"/>
                </a:solidFill>
                <a:latin typeface="Roboto"/>
                <a:ea typeface="Roboto"/>
                <a:cs typeface="Roboto"/>
                <a:sym typeface="Roboto"/>
              </a:rPr>
              <a:t> </a:t>
            </a:r>
            <a:r>
              <a:rPr b="1" lang="cs-CZ" sz="2342">
                <a:solidFill>
                  <a:srgbClr val="3C4043"/>
                </a:solidFill>
                <a:latin typeface="Roboto"/>
                <a:ea typeface="Roboto"/>
                <a:cs typeface="Roboto"/>
                <a:sym typeface="Roboto"/>
              </a:rPr>
              <a:t> - </a:t>
            </a:r>
            <a:r>
              <a:rPr b="1" i="0" lang="cs-CZ" sz="2342">
                <a:solidFill>
                  <a:srgbClr val="3C4043"/>
                </a:solidFill>
                <a:latin typeface="Roboto"/>
                <a:ea typeface="Roboto"/>
                <a:cs typeface="Roboto"/>
                <a:sym typeface="Roboto"/>
              </a:rPr>
              <a:t>fermented milk.</a:t>
            </a:r>
            <a:endParaRPr b="1" sz="3266"/>
          </a:p>
          <a:p>
            <a:pPr indent="-374015" lvl="0" marL="514350" rtl="0" algn="l">
              <a:lnSpc>
                <a:spcPct val="80000"/>
              </a:lnSpc>
              <a:spcBef>
                <a:spcPts val="0"/>
              </a:spcBef>
              <a:spcAft>
                <a:spcPts val="0"/>
              </a:spcAft>
              <a:buSzPts val="2044"/>
              <a:buFont typeface="Arial"/>
              <a:buNone/>
            </a:pPr>
            <a:r>
              <a:rPr b="1" lang="cs-CZ" sz="2342">
                <a:solidFill>
                  <a:schemeClr val="dk1"/>
                </a:solidFill>
                <a:latin typeface="Roboto"/>
                <a:ea typeface="Roboto"/>
                <a:cs typeface="Roboto"/>
                <a:sym typeface="Roboto"/>
              </a:rPr>
              <a:t>STRYKY</a:t>
            </a:r>
            <a:r>
              <a:rPr b="1" lang="cs-CZ" sz="2342">
                <a:solidFill>
                  <a:srgbClr val="3C4043"/>
                </a:solidFill>
                <a:latin typeface="Roboto"/>
                <a:ea typeface="Roboto"/>
                <a:cs typeface="Roboto"/>
                <a:sym typeface="Roboto"/>
              </a:rPr>
              <a:t> - a </a:t>
            </a:r>
            <a:r>
              <a:rPr b="1" i="0" lang="cs-CZ" sz="2342">
                <a:solidFill>
                  <a:srgbClr val="3C4043"/>
                </a:solidFill>
                <a:latin typeface="Roboto"/>
                <a:ea typeface="Roboto"/>
                <a:cs typeface="Roboto"/>
                <a:sym typeface="Roboto"/>
              </a:rPr>
              <a:t>dish of raw potatoes fried in fat.</a:t>
            </a:r>
            <a:endParaRPr b="1" sz="3266"/>
          </a:p>
          <a:p>
            <a:pPr indent="-374015" lvl="0" marL="514350" rtl="0" algn="l">
              <a:lnSpc>
                <a:spcPct val="80000"/>
              </a:lnSpc>
              <a:spcBef>
                <a:spcPts val="0"/>
              </a:spcBef>
              <a:spcAft>
                <a:spcPts val="0"/>
              </a:spcAft>
              <a:buSzPts val="2044"/>
              <a:buFont typeface="Arial"/>
              <a:buNone/>
            </a:pPr>
            <a:r>
              <a:rPr b="1" lang="cs-CZ" sz="2342">
                <a:solidFill>
                  <a:schemeClr val="dk1"/>
                </a:solidFill>
                <a:latin typeface="Roboto"/>
                <a:ea typeface="Roboto"/>
                <a:cs typeface="Roboto"/>
                <a:sym typeface="Roboto"/>
              </a:rPr>
              <a:t>HALŮŠKY</a:t>
            </a:r>
            <a:r>
              <a:rPr b="1" lang="cs-CZ" sz="2342">
                <a:solidFill>
                  <a:srgbClr val="3C4043"/>
                </a:solidFill>
                <a:latin typeface="Roboto"/>
                <a:ea typeface="Roboto"/>
                <a:cs typeface="Roboto"/>
                <a:sym typeface="Roboto"/>
              </a:rPr>
              <a:t> -</a:t>
            </a:r>
            <a:r>
              <a:rPr b="1" i="0" lang="cs-CZ" sz="2342">
                <a:solidFill>
                  <a:srgbClr val="3C4043"/>
                </a:solidFill>
                <a:latin typeface="Roboto"/>
                <a:ea typeface="Roboto"/>
                <a:cs typeface="Roboto"/>
                <a:sym typeface="Roboto"/>
              </a:rPr>
              <a:t> dish of potatoe</a:t>
            </a:r>
            <a:r>
              <a:rPr b="1" lang="cs-CZ" sz="2342">
                <a:solidFill>
                  <a:srgbClr val="3C4043"/>
                </a:solidFill>
                <a:latin typeface="Roboto"/>
                <a:ea typeface="Roboto"/>
                <a:cs typeface="Roboto"/>
                <a:sym typeface="Roboto"/>
              </a:rPr>
              <a:t> dumplings</a:t>
            </a:r>
            <a:endParaRPr b="1" sz="2342">
              <a:solidFill>
                <a:schemeClr val="dk2"/>
              </a:solidFill>
              <a:latin typeface="Geo"/>
              <a:ea typeface="Geo"/>
              <a:cs typeface="Geo"/>
              <a:sym typeface="Geo"/>
            </a:endParaRPr>
          </a:p>
          <a:p>
            <a:pPr indent="0" lvl="0" marL="0" rtl="0" algn="l">
              <a:lnSpc>
                <a:spcPct val="80000"/>
              </a:lnSpc>
              <a:spcBef>
                <a:spcPts val="0"/>
              </a:spcBef>
              <a:spcAft>
                <a:spcPts val="0"/>
              </a:spcAft>
              <a:buSzPts val="2044"/>
              <a:buNone/>
            </a:pPr>
            <a:r>
              <a:t/>
            </a:r>
            <a:endParaRPr b="1" sz="3266">
              <a:latin typeface="Geo"/>
              <a:ea typeface="Geo"/>
              <a:cs typeface="Geo"/>
              <a:sym typeface="Geo"/>
            </a:endParaRPr>
          </a:p>
        </p:txBody>
      </p:sp>
      <p:pic>
        <p:nvPicPr>
          <p:cNvPr id="129" name="Google Shape;129;p3"/>
          <p:cNvPicPr preferRelativeResize="0"/>
          <p:nvPr/>
        </p:nvPicPr>
        <p:blipFill rotWithShape="1">
          <a:blip r:embed="rId4">
            <a:alphaModFix/>
          </a:blip>
          <a:srcRect b="0" l="0" r="0" t="0"/>
          <a:stretch/>
        </p:blipFill>
        <p:spPr>
          <a:xfrm>
            <a:off x="6413358" y="-236676"/>
            <a:ext cx="2878846" cy="1616352"/>
          </a:xfrm>
          <a:prstGeom prst="rect">
            <a:avLst/>
          </a:prstGeom>
          <a:noFill/>
          <a:ln>
            <a:noFill/>
          </a:ln>
        </p:spPr>
      </p:pic>
      <p:pic>
        <p:nvPicPr>
          <p:cNvPr id="130" name="Google Shape;130;p3"/>
          <p:cNvPicPr preferRelativeResize="0"/>
          <p:nvPr/>
        </p:nvPicPr>
        <p:blipFill rotWithShape="1">
          <a:blip r:embed="rId5">
            <a:alphaModFix/>
          </a:blip>
          <a:srcRect b="0" l="0" r="0" t="0"/>
          <a:stretch/>
        </p:blipFill>
        <p:spPr>
          <a:xfrm>
            <a:off x="6528226" y="1431926"/>
            <a:ext cx="2649107" cy="1488283"/>
          </a:xfrm>
          <a:prstGeom prst="rect">
            <a:avLst/>
          </a:prstGeom>
          <a:noFill/>
          <a:ln>
            <a:noFill/>
          </a:ln>
        </p:spPr>
      </p:pic>
      <p:pic>
        <p:nvPicPr>
          <p:cNvPr id="131" name="Google Shape;131;p3"/>
          <p:cNvPicPr preferRelativeResize="0"/>
          <p:nvPr/>
        </p:nvPicPr>
        <p:blipFill rotWithShape="1">
          <a:blip r:embed="rId6">
            <a:alphaModFix/>
          </a:blip>
          <a:srcRect b="0" l="0" r="0" t="0"/>
          <a:stretch/>
        </p:blipFill>
        <p:spPr>
          <a:xfrm>
            <a:off x="6379395" y="3571534"/>
            <a:ext cx="2946743" cy="1658399"/>
          </a:xfrm>
          <a:prstGeom prst="rect">
            <a:avLst/>
          </a:prstGeom>
          <a:noFill/>
          <a:ln>
            <a:noFill/>
          </a:ln>
        </p:spPr>
      </p:pic>
      <p:pic>
        <p:nvPicPr>
          <p:cNvPr id="132" name="Google Shape;132;p3"/>
          <p:cNvPicPr preferRelativeResize="0"/>
          <p:nvPr/>
        </p:nvPicPr>
        <p:blipFill rotWithShape="1">
          <a:blip r:embed="rId7">
            <a:alphaModFix/>
          </a:blip>
          <a:srcRect b="0" l="0" r="0" t="0"/>
          <a:stretch/>
        </p:blipFill>
        <p:spPr>
          <a:xfrm>
            <a:off x="5563824" y="2338992"/>
            <a:ext cx="2259901" cy="1694926"/>
          </a:xfrm>
          <a:prstGeom prst="rect">
            <a:avLst/>
          </a:prstGeom>
          <a:noFill/>
          <a:ln>
            <a:noFill/>
          </a:ln>
        </p:spPr>
      </p:pic>
      <p:pic>
        <p:nvPicPr>
          <p:cNvPr id="133" name="Google Shape;133;p3"/>
          <p:cNvPicPr preferRelativeResize="0"/>
          <p:nvPr/>
        </p:nvPicPr>
        <p:blipFill rotWithShape="1">
          <a:blip r:embed="rId8">
            <a:alphaModFix/>
          </a:blip>
          <a:srcRect b="0" l="0" r="0" t="0"/>
          <a:stretch/>
        </p:blipFill>
        <p:spPr>
          <a:xfrm>
            <a:off x="6412258" y="5229925"/>
            <a:ext cx="2881042" cy="18196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gdc0d8c0ddd_0_0"/>
          <p:cNvPicPr preferRelativeResize="0"/>
          <p:nvPr/>
        </p:nvPicPr>
        <p:blipFill rotWithShape="1">
          <a:blip r:embed="rId3">
            <a:alphaModFix/>
          </a:blip>
          <a:srcRect b="0" l="0" r="0" t="0"/>
          <a:stretch/>
        </p:blipFill>
        <p:spPr>
          <a:xfrm>
            <a:off x="-158751" y="-436563"/>
            <a:ext cx="9382125" cy="9382125"/>
          </a:xfrm>
          <a:prstGeom prst="rect">
            <a:avLst/>
          </a:prstGeom>
          <a:noFill/>
          <a:ln>
            <a:noFill/>
          </a:ln>
        </p:spPr>
      </p:pic>
      <p:sp>
        <p:nvSpPr>
          <p:cNvPr id="139" name="Google Shape;139;gdc0d8c0ddd_0_0"/>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100000"/>
              </a:lnSpc>
              <a:spcBef>
                <a:spcPts val="0"/>
              </a:spcBef>
              <a:spcAft>
                <a:spcPts val="0"/>
              </a:spcAft>
              <a:buSzPts val="1800"/>
              <a:buNone/>
            </a:pPr>
            <a:r>
              <a:rPr b="1" lang="cs-CZ" sz="5400" u="sng">
                <a:solidFill>
                  <a:srgbClr val="69240B"/>
                </a:solidFill>
                <a:latin typeface="Arial"/>
                <a:ea typeface="Arial"/>
                <a:cs typeface="Arial"/>
                <a:sym typeface="Arial"/>
              </a:rPr>
              <a:t>DESERTS:</a:t>
            </a:r>
            <a:endParaRPr b="1" sz="5400" u="sng">
              <a:solidFill>
                <a:srgbClr val="69240B"/>
              </a:solidFill>
              <a:latin typeface="Arial"/>
              <a:ea typeface="Arial"/>
              <a:cs typeface="Arial"/>
              <a:sym typeface="Arial"/>
            </a:endParaRPr>
          </a:p>
        </p:txBody>
      </p:sp>
      <p:sp>
        <p:nvSpPr>
          <p:cNvPr id="140" name="Google Shape;140;gdc0d8c0ddd_0_0"/>
          <p:cNvSpPr txBox="1"/>
          <p:nvPr>
            <p:ph idx="1" type="body"/>
          </p:nvPr>
        </p:nvSpPr>
        <p:spPr>
          <a:xfrm>
            <a:off x="247650" y="1417638"/>
            <a:ext cx="3657600" cy="45720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580"/>
              </a:spcBef>
              <a:spcAft>
                <a:spcPts val="0"/>
              </a:spcAft>
              <a:buSzPts val="1730"/>
              <a:buChar char="⚫"/>
            </a:pPr>
            <a:r>
              <a:rPr b="1" lang="cs-CZ">
                <a:latin typeface="Arial"/>
                <a:ea typeface="Arial"/>
                <a:cs typeface="Arial"/>
                <a:sym typeface="Arial"/>
              </a:rPr>
              <a:t>BEFORE AND NOW</a:t>
            </a:r>
            <a:endParaRPr b="1" sz="2800"/>
          </a:p>
          <a:p>
            <a:pPr indent="-457200" lvl="0" marL="457200" rtl="0" algn="l">
              <a:lnSpc>
                <a:spcPct val="100000"/>
              </a:lnSpc>
              <a:spcBef>
                <a:spcPts val="580"/>
              </a:spcBef>
              <a:spcAft>
                <a:spcPts val="0"/>
              </a:spcAft>
              <a:buSzPts val="1730"/>
              <a:buFont typeface="Arial"/>
              <a:buAutoNum type="arabicPeriod"/>
            </a:pPr>
            <a:r>
              <a:rPr b="1" lang="cs-CZ" sz="2200">
                <a:solidFill>
                  <a:srgbClr val="4D160F"/>
                </a:solidFill>
                <a:latin typeface="Arial Rounded"/>
                <a:ea typeface="Arial Rounded"/>
                <a:cs typeface="Arial Rounded"/>
                <a:sym typeface="Arial Rounded"/>
              </a:rPr>
              <a:t>“TRDELNÍK“</a:t>
            </a:r>
            <a:endParaRPr b="1" sz="2800"/>
          </a:p>
          <a:p>
            <a:pPr indent="-457200" lvl="0" marL="457200" rtl="0" algn="l">
              <a:lnSpc>
                <a:spcPct val="100000"/>
              </a:lnSpc>
              <a:spcBef>
                <a:spcPts val="580"/>
              </a:spcBef>
              <a:spcAft>
                <a:spcPts val="0"/>
              </a:spcAft>
              <a:buSzPts val="1730"/>
              <a:buFont typeface="Arial"/>
              <a:buAutoNum type="arabicPeriod"/>
            </a:pPr>
            <a:r>
              <a:rPr b="1" lang="cs-CZ" sz="2200">
                <a:solidFill>
                  <a:srgbClr val="742117"/>
                </a:solidFill>
                <a:latin typeface="Arial Rounded"/>
                <a:ea typeface="Arial Rounded"/>
                <a:cs typeface="Arial Rounded"/>
                <a:sym typeface="Arial Rounded"/>
              </a:rPr>
              <a:t>“FRGÁL“</a:t>
            </a:r>
            <a:endParaRPr b="1" sz="2800"/>
          </a:p>
          <a:p>
            <a:pPr indent="-457200" lvl="0" marL="457200" rtl="0" algn="l">
              <a:lnSpc>
                <a:spcPct val="100000"/>
              </a:lnSpc>
              <a:spcBef>
                <a:spcPts val="580"/>
              </a:spcBef>
              <a:spcAft>
                <a:spcPts val="0"/>
              </a:spcAft>
              <a:buSzPts val="1730"/>
              <a:buFont typeface="Arial"/>
              <a:buAutoNum type="arabicPeriod"/>
            </a:pPr>
            <a:r>
              <a:rPr b="1" lang="cs-CZ" sz="2200">
                <a:solidFill>
                  <a:srgbClr val="9E3611"/>
                </a:solidFill>
                <a:latin typeface="Arial Rounded"/>
                <a:ea typeface="Arial Rounded"/>
                <a:cs typeface="Arial Rounded"/>
                <a:sym typeface="Arial Rounded"/>
              </a:rPr>
              <a:t>“KREMROLE“</a:t>
            </a:r>
            <a:endParaRPr b="1" sz="2800"/>
          </a:p>
          <a:p>
            <a:pPr indent="-457200" lvl="0" marL="457200" rtl="0" algn="l">
              <a:lnSpc>
                <a:spcPct val="100000"/>
              </a:lnSpc>
              <a:spcBef>
                <a:spcPts val="580"/>
              </a:spcBef>
              <a:spcAft>
                <a:spcPts val="0"/>
              </a:spcAft>
              <a:buSzPts val="1730"/>
              <a:buFont typeface="Arial"/>
              <a:buAutoNum type="arabicPeriod"/>
            </a:pPr>
            <a:r>
              <a:rPr b="1" lang="cs-CZ" sz="2200">
                <a:solidFill>
                  <a:schemeClr val="accent1"/>
                </a:solidFill>
                <a:latin typeface="Arial Rounded"/>
                <a:ea typeface="Arial Rounded"/>
                <a:cs typeface="Arial Rounded"/>
                <a:sym typeface="Arial Rounded"/>
              </a:rPr>
              <a:t>“LASKONKY„</a:t>
            </a:r>
            <a:endParaRPr b="1" sz="2800"/>
          </a:p>
          <a:p>
            <a:pPr indent="-457200" lvl="0" marL="457200" rtl="0" algn="l">
              <a:lnSpc>
                <a:spcPct val="100000"/>
              </a:lnSpc>
              <a:spcBef>
                <a:spcPts val="580"/>
              </a:spcBef>
              <a:spcAft>
                <a:spcPts val="0"/>
              </a:spcAft>
              <a:buSzPts val="1730"/>
              <a:buFont typeface="Arial"/>
              <a:buAutoNum type="arabicPeriod"/>
            </a:pPr>
            <a:r>
              <a:rPr b="1" i="0" lang="cs-CZ" sz="2200">
                <a:solidFill>
                  <a:srgbClr val="DF695B"/>
                </a:solidFill>
                <a:latin typeface="Roboto"/>
                <a:ea typeface="Roboto"/>
                <a:cs typeface="Roboto"/>
                <a:sym typeface="Roboto"/>
              </a:rPr>
              <a:t>These dishes are usually served at some fes</a:t>
            </a:r>
            <a:r>
              <a:rPr b="1" lang="cs-CZ" sz="2200">
                <a:solidFill>
                  <a:srgbClr val="DF695B"/>
                </a:solidFill>
                <a:latin typeface="Roboto"/>
                <a:ea typeface="Roboto"/>
                <a:cs typeface="Roboto"/>
                <a:sym typeface="Roboto"/>
              </a:rPr>
              <a:t>tivals</a:t>
            </a:r>
            <a:r>
              <a:rPr b="1" i="0" lang="cs-CZ" sz="2200">
                <a:solidFill>
                  <a:srgbClr val="DF695B"/>
                </a:solidFill>
                <a:latin typeface="Roboto"/>
                <a:ea typeface="Roboto"/>
                <a:cs typeface="Roboto"/>
                <a:sym typeface="Roboto"/>
              </a:rPr>
              <a:t>.</a:t>
            </a:r>
            <a:endParaRPr b="1" sz="2200">
              <a:solidFill>
                <a:srgbClr val="DF695B"/>
              </a:solidFill>
              <a:latin typeface="Arial Rounded"/>
              <a:ea typeface="Arial Rounded"/>
              <a:cs typeface="Arial Rounded"/>
              <a:sym typeface="Arial Rounded"/>
            </a:endParaRPr>
          </a:p>
        </p:txBody>
      </p:sp>
      <p:pic>
        <p:nvPicPr>
          <p:cNvPr id="141" name="Google Shape;141;gdc0d8c0ddd_0_0"/>
          <p:cNvPicPr preferRelativeResize="0"/>
          <p:nvPr/>
        </p:nvPicPr>
        <p:blipFill rotWithShape="1">
          <a:blip r:embed="rId4">
            <a:alphaModFix/>
          </a:blip>
          <a:srcRect b="0" l="0" r="0" t="0"/>
          <a:stretch/>
        </p:blipFill>
        <p:spPr>
          <a:xfrm>
            <a:off x="4714875" y="68262"/>
            <a:ext cx="4357687" cy="2178844"/>
          </a:xfrm>
          <a:prstGeom prst="rect">
            <a:avLst/>
          </a:prstGeom>
          <a:noFill/>
          <a:ln>
            <a:noFill/>
          </a:ln>
        </p:spPr>
      </p:pic>
      <p:pic>
        <p:nvPicPr>
          <p:cNvPr id="142" name="Google Shape;142;gdc0d8c0ddd_0_0"/>
          <p:cNvPicPr preferRelativeResize="0"/>
          <p:nvPr/>
        </p:nvPicPr>
        <p:blipFill rotWithShape="1">
          <a:blip r:embed="rId5">
            <a:alphaModFix/>
          </a:blip>
          <a:srcRect b="0" l="0" r="0" t="0"/>
          <a:stretch/>
        </p:blipFill>
        <p:spPr>
          <a:xfrm>
            <a:off x="5076862" y="2242316"/>
            <a:ext cx="3995700" cy="2246127"/>
          </a:xfrm>
          <a:prstGeom prst="rect">
            <a:avLst/>
          </a:prstGeom>
          <a:noFill/>
          <a:ln>
            <a:noFill/>
          </a:ln>
        </p:spPr>
      </p:pic>
      <p:pic>
        <p:nvPicPr>
          <p:cNvPr id="143" name="Google Shape;143;gdc0d8c0ddd_0_0"/>
          <p:cNvPicPr preferRelativeResize="0"/>
          <p:nvPr/>
        </p:nvPicPr>
        <p:blipFill rotWithShape="1">
          <a:blip r:embed="rId6">
            <a:alphaModFix/>
          </a:blip>
          <a:srcRect b="0" l="0" r="0" t="0"/>
          <a:stretch/>
        </p:blipFill>
        <p:spPr>
          <a:xfrm>
            <a:off x="2242345" y="4488443"/>
            <a:ext cx="3349625" cy="2228956"/>
          </a:xfrm>
          <a:prstGeom prst="rect">
            <a:avLst/>
          </a:prstGeom>
          <a:noFill/>
          <a:ln>
            <a:noFill/>
          </a:ln>
        </p:spPr>
      </p:pic>
      <p:pic>
        <p:nvPicPr>
          <p:cNvPr id="144" name="Google Shape;144;gdc0d8c0ddd_0_0"/>
          <p:cNvPicPr preferRelativeResize="0"/>
          <p:nvPr/>
        </p:nvPicPr>
        <p:blipFill rotWithShape="1">
          <a:blip r:embed="rId7">
            <a:alphaModFix/>
          </a:blip>
          <a:srcRect b="0" l="0" r="0" t="0"/>
          <a:stretch/>
        </p:blipFill>
        <p:spPr>
          <a:xfrm>
            <a:off x="5605465" y="4462241"/>
            <a:ext cx="3490912" cy="23344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gdc0d8c0ddd_0_5"/>
          <p:cNvPicPr preferRelativeResize="0"/>
          <p:nvPr/>
        </p:nvPicPr>
        <p:blipFill rotWithShape="1">
          <a:blip r:embed="rId3">
            <a:alphaModFix/>
          </a:blip>
          <a:srcRect b="0" l="0" r="0" t="0"/>
          <a:stretch/>
        </p:blipFill>
        <p:spPr>
          <a:xfrm>
            <a:off x="-158750" y="-548482"/>
            <a:ext cx="9302750" cy="9302750"/>
          </a:xfrm>
          <a:prstGeom prst="rect">
            <a:avLst/>
          </a:prstGeom>
          <a:noFill/>
          <a:ln>
            <a:noFill/>
          </a:ln>
        </p:spPr>
      </p:pic>
      <p:sp>
        <p:nvSpPr>
          <p:cNvPr id="150" name="Google Shape;150;gdc0d8c0ddd_0_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lnSpc>
                <a:spcPct val="100000"/>
              </a:lnSpc>
              <a:spcBef>
                <a:spcPts val="0"/>
              </a:spcBef>
              <a:spcAft>
                <a:spcPts val="0"/>
              </a:spcAft>
              <a:buSzPts val="1800"/>
              <a:buNone/>
            </a:pPr>
            <a:r>
              <a:rPr b="1" i="0" lang="cs-CZ" sz="5400" u="sng">
                <a:solidFill>
                  <a:srgbClr val="742117"/>
                </a:solidFill>
                <a:latin typeface="Roboto"/>
                <a:ea typeface="Roboto"/>
                <a:cs typeface="Roboto"/>
                <a:sym typeface="Roboto"/>
              </a:rPr>
              <a:t>RECIPE FOR „STRYKY"</a:t>
            </a:r>
            <a:endParaRPr b="1" sz="5400" u="sng">
              <a:solidFill>
                <a:srgbClr val="742117"/>
              </a:solidFill>
            </a:endParaRPr>
          </a:p>
        </p:txBody>
      </p:sp>
      <p:sp>
        <p:nvSpPr>
          <p:cNvPr id="151" name="Google Shape;151;gdc0d8c0ddd_0_5"/>
          <p:cNvSpPr txBox="1"/>
          <p:nvPr>
            <p:ph idx="1" type="body"/>
          </p:nvPr>
        </p:nvSpPr>
        <p:spPr>
          <a:xfrm>
            <a:off x="200025" y="1535112"/>
            <a:ext cx="3538538" cy="5135562"/>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00000"/>
              </a:lnSpc>
              <a:spcBef>
                <a:spcPts val="580"/>
              </a:spcBef>
              <a:spcAft>
                <a:spcPts val="0"/>
              </a:spcAft>
              <a:buSzPct val="63617"/>
              <a:buNone/>
            </a:pPr>
            <a:r>
              <a:rPr b="1" i="0" lang="cs-CZ" u="sng">
                <a:solidFill>
                  <a:srgbClr val="3C4043"/>
                </a:solidFill>
                <a:latin typeface="Roboto"/>
                <a:ea typeface="Roboto"/>
                <a:cs typeface="Roboto"/>
                <a:sym typeface="Roboto"/>
              </a:rPr>
              <a:t>Ingredients 4 servings     </a:t>
            </a:r>
            <a:endParaRPr/>
          </a:p>
          <a:p>
            <a:pPr indent="-457200" lvl="0" marL="457200" rtl="0" algn="l">
              <a:lnSpc>
                <a:spcPct val="100000"/>
              </a:lnSpc>
              <a:spcBef>
                <a:spcPts val="580"/>
              </a:spcBef>
              <a:spcAft>
                <a:spcPts val="0"/>
              </a:spcAft>
              <a:buSzPct val="63617"/>
              <a:buChar char="⚫"/>
            </a:pPr>
            <a:r>
              <a:rPr b="0" i="0" lang="cs-CZ">
                <a:solidFill>
                  <a:srgbClr val="3C4043"/>
                </a:solidFill>
                <a:latin typeface="Roboto"/>
                <a:ea typeface="Roboto"/>
                <a:cs typeface="Roboto"/>
                <a:sym typeface="Roboto"/>
              </a:rPr>
              <a:t>2-3 cloves of garlic </a:t>
            </a:r>
            <a:endParaRPr/>
          </a:p>
          <a:p>
            <a:pPr indent="-457200" lvl="0" marL="457200" rtl="0" algn="l">
              <a:lnSpc>
                <a:spcPct val="100000"/>
              </a:lnSpc>
              <a:spcBef>
                <a:spcPts val="580"/>
              </a:spcBef>
              <a:spcAft>
                <a:spcPts val="0"/>
              </a:spcAft>
              <a:buSzPct val="63617"/>
              <a:buChar char="⚫"/>
            </a:pPr>
            <a:r>
              <a:rPr b="0" i="0" lang="cs-CZ">
                <a:solidFill>
                  <a:srgbClr val="3C4043"/>
                </a:solidFill>
                <a:latin typeface="Roboto"/>
                <a:ea typeface="Roboto"/>
                <a:cs typeface="Roboto"/>
                <a:sym typeface="Roboto"/>
              </a:rPr>
              <a:t>150 ml oil </a:t>
            </a:r>
            <a:endParaRPr/>
          </a:p>
          <a:p>
            <a:pPr indent="-457200" lvl="0" marL="457200" rtl="0" algn="l">
              <a:lnSpc>
                <a:spcPct val="100000"/>
              </a:lnSpc>
              <a:spcBef>
                <a:spcPts val="580"/>
              </a:spcBef>
              <a:spcAft>
                <a:spcPts val="0"/>
              </a:spcAft>
              <a:buSzPct val="63617"/>
              <a:buChar char="⚫"/>
            </a:pPr>
            <a:r>
              <a:rPr b="0" i="0" lang="cs-CZ">
                <a:solidFill>
                  <a:srgbClr val="3C4043"/>
                </a:solidFill>
                <a:latin typeface="Roboto"/>
                <a:ea typeface="Roboto"/>
                <a:cs typeface="Roboto"/>
                <a:sym typeface="Roboto"/>
              </a:rPr>
              <a:t>2 eggs </a:t>
            </a:r>
            <a:endParaRPr/>
          </a:p>
          <a:p>
            <a:pPr indent="-457200" lvl="0" marL="457200" rtl="0" algn="l">
              <a:lnSpc>
                <a:spcPct val="100000"/>
              </a:lnSpc>
              <a:spcBef>
                <a:spcPts val="580"/>
              </a:spcBef>
              <a:spcAft>
                <a:spcPts val="0"/>
              </a:spcAft>
              <a:buSzPct val="63617"/>
              <a:buChar char="⚫"/>
            </a:pPr>
            <a:r>
              <a:rPr b="0" i="0" lang="cs-CZ">
                <a:solidFill>
                  <a:srgbClr val="3C4043"/>
                </a:solidFill>
                <a:latin typeface="Roboto"/>
                <a:ea typeface="Roboto"/>
                <a:cs typeface="Roboto"/>
                <a:sym typeface="Roboto"/>
              </a:rPr>
              <a:t>1 kg of potatoes </a:t>
            </a:r>
            <a:endParaRPr/>
          </a:p>
          <a:p>
            <a:pPr indent="-457200" lvl="0" marL="457200" rtl="0" algn="l">
              <a:lnSpc>
                <a:spcPct val="100000"/>
              </a:lnSpc>
              <a:spcBef>
                <a:spcPts val="580"/>
              </a:spcBef>
              <a:spcAft>
                <a:spcPts val="0"/>
              </a:spcAft>
              <a:buSzPct val="63617"/>
              <a:buChar char="⚫"/>
            </a:pPr>
            <a:r>
              <a:rPr b="0" i="0" lang="cs-CZ">
                <a:solidFill>
                  <a:srgbClr val="3C4043"/>
                </a:solidFill>
                <a:latin typeface="Roboto"/>
                <a:ea typeface="Roboto"/>
                <a:cs typeface="Roboto"/>
                <a:sym typeface="Roboto"/>
              </a:rPr>
              <a:t>10 ml milk </a:t>
            </a:r>
            <a:endParaRPr/>
          </a:p>
          <a:p>
            <a:pPr indent="-457200" lvl="0" marL="457200" rtl="0" algn="l">
              <a:lnSpc>
                <a:spcPct val="100000"/>
              </a:lnSpc>
              <a:spcBef>
                <a:spcPts val="580"/>
              </a:spcBef>
              <a:spcAft>
                <a:spcPts val="0"/>
              </a:spcAft>
              <a:buSzPct val="63617"/>
              <a:buChar char="⚫"/>
            </a:pPr>
            <a:r>
              <a:rPr b="0" i="0" lang="cs-CZ">
                <a:solidFill>
                  <a:srgbClr val="3C4043"/>
                </a:solidFill>
                <a:latin typeface="Roboto"/>
                <a:ea typeface="Roboto"/>
                <a:cs typeface="Roboto"/>
                <a:sym typeface="Roboto"/>
              </a:rPr>
              <a:t>120 g plain flour </a:t>
            </a:r>
            <a:endParaRPr/>
          </a:p>
          <a:p>
            <a:pPr indent="0" lvl="0" marL="0" rtl="0" algn="l">
              <a:lnSpc>
                <a:spcPct val="100000"/>
              </a:lnSpc>
              <a:spcBef>
                <a:spcPts val="580"/>
              </a:spcBef>
              <a:spcAft>
                <a:spcPts val="0"/>
              </a:spcAft>
              <a:buSzPct val="63617"/>
              <a:buNone/>
            </a:pPr>
            <a:r>
              <a:rPr b="1" i="0" lang="cs-CZ" u="sng">
                <a:solidFill>
                  <a:srgbClr val="3C4043"/>
                </a:solidFill>
                <a:latin typeface="Roboto"/>
                <a:ea typeface="Roboto"/>
                <a:cs typeface="Roboto"/>
                <a:sym typeface="Roboto"/>
              </a:rPr>
              <a:t>According to taste </a:t>
            </a:r>
            <a:endParaRPr/>
          </a:p>
          <a:p>
            <a:pPr indent="-457200" lvl="0" marL="457200" rtl="0" algn="l">
              <a:lnSpc>
                <a:spcPct val="100000"/>
              </a:lnSpc>
              <a:spcBef>
                <a:spcPts val="580"/>
              </a:spcBef>
              <a:spcAft>
                <a:spcPts val="0"/>
              </a:spcAft>
              <a:buSzPct val="63617"/>
              <a:buChar char="⚫"/>
            </a:pPr>
            <a:r>
              <a:rPr b="0" i="0" lang="cs-CZ">
                <a:solidFill>
                  <a:srgbClr val="3C4043"/>
                </a:solidFill>
                <a:latin typeface="Roboto"/>
                <a:ea typeface="Roboto"/>
                <a:cs typeface="Roboto"/>
                <a:sym typeface="Roboto"/>
              </a:rPr>
              <a:t>salt </a:t>
            </a:r>
            <a:endParaRPr/>
          </a:p>
          <a:p>
            <a:pPr indent="-457200" lvl="0" marL="457200" rtl="0" algn="l">
              <a:lnSpc>
                <a:spcPct val="100000"/>
              </a:lnSpc>
              <a:spcBef>
                <a:spcPts val="580"/>
              </a:spcBef>
              <a:spcAft>
                <a:spcPts val="0"/>
              </a:spcAft>
              <a:buSzPct val="63617"/>
              <a:buChar char="⚫"/>
            </a:pPr>
            <a:r>
              <a:rPr b="0" i="0" lang="cs-CZ">
                <a:solidFill>
                  <a:srgbClr val="3C4043"/>
                </a:solidFill>
                <a:latin typeface="Roboto"/>
                <a:ea typeface="Roboto"/>
                <a:cs typeface="Roboto"/>
                <a:sym typeface="Roboto"/>
              </a:rPr>
              <a:t>marjoram </a:t>
            </a:r>
            <a:endParaRPr/>
          </a:p>
          <a:p>
            <a:pPr indent="-457200" lvl="0" marL="457200" rtl="0" algn="l">
              <a:lnSpc>
                <a:spcPct val="100000"/>
              </a:lnSpc>
              <a:spcBef>
                <a:spcPts val="580"/>
              </a:spcBef>
              <a:spcAft>
                <a:spcPts val="0"/>
              </a:spcAft>
              <a:buSzPct val="63617"/>
              <a:buChar char="⚫"/>
            </a:pPr>
            <a:r>
              <a:rPr b="0" i="0" lang="cs-CZ">
                <a:solidFill>
                  <a:srgbClr val="3C4043"/>
                </a:solidFill>
                <a:latin typeface="Roboto"/>
                <a:ea typeface="Roboto"/>
                <a:cs typeface="Roboto"/>
                <a:sym typeface="Roboto"/>
              </a:rPr>
              <a:t>ground black pepper</a:t>
            </a:r>
            <a:endParaRPr/>
          </a:p>
        </p:txBody>
      </p:sp>
      <p:sp>
        <p:nvSpPr>
          <p:cNvPr id="152" name="Google Shape;152;gdc0d8c0ddd_0_5"/>
          <p:cNvSpPr txBox="1"/>
          <p:nvPr/>
        </p:nvSpPr>
        <p:spPr>
          <a:xfrm>
            <a:off x="3960813" y="1594514"/>
            <a:ext cx="3538500" cy="501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cs-CZ" sz="2000" u="none" cap="none" strike="noStrike">
                <a:solidFill>
                  <a:srgbClr val="002060"/>
                </a:solidFill>
                <a:latin typeface="Roboto"/>
                <a:ea typeface="Roboto"/>
                <a:cs typeface="Roboto"/>
                <a:sym typeface="Roboto"/>
              </a:rPr>
              <a:t>Peel the raw potatoes, wash them and grate them. We partially drain the water. Season the grated potatoes with salt and pepper. Add eggs, marjoram, flour and milk as needed so that the dough is not firm. Put a spoon of the prepared potato mixture into the hot fat in a pan, spread it on a pan and fry until it’s golden on both sides. Golden „stryky" are served hot or cold. It depends on the way we love them.</a:t>
            </a:r>
            <a:endParaRPr b="1" i="0" sz="2000" u="none" cap="none" strike="noStrike">
              <a:solidFill>
                <a:srgbClr val="00206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gdc0d8c0ddd_0_30"/>
          <p:cNvPicPr preferRelativeResize="0"/>
          <p:nvPr/>
        </p:nvPicPr>
        <p:blipFill rotWithShape="1">
          <a:blip r:embed="rId3">
            <a:alphaModFix/>
          </a:blip>
          <a:srcRect b="0" l="0" r="0" t="0"/>
          <a:stretch/>
        </p:blipFill>
        <p:spPr>
          <a:xfrm>
            <a:off x="-666750" y="-1285876"/>
            <a:ext cx="9810749" cy="9810749"/>
          </a:xfrm>
          <a:prstGeom prst="rect">
            <a:avLst/>
          </a:prstGeom>
          <a:noFill/>
          <a:ln>
            <a:noFill/>
          </a:ln>
        </p:spPr>
      </p:pic>
      <p:sp>
        <p:nvSpPr>
          <p:cNvPr id="158" name="Google Shape;158;gdc0d8c0ddd_0_30"/>
          <p:cNvSpPr txBox="1"/>
          <p:nvPr>
            <p:ph type="title"/>
          </p:nvPr>
        </p:nvSpPr>
        <p:spPr>
          <a:xfrm>
            <a:off x="914400" y="274638"/>
            <a:ext cx="7772400" cy="5135562"/>
          </a:xfrm>
          <a:prstGeom prst="rect">
            <a:avLst/>
          </a:prstGeom>
          <a:noFill/>
          <a:ln>
            <a:noFill/>
          </a:ln>
        </p:spPr>
        <p:txBody>
          <a:bodyPr anchorCtr="0" anchor="b" bIns="91425" lIns="91425" spcFirstLastPara="1" rIns="91425" wrap="square" tIns="45700">
            <a:noAutofit/>
          </a:bodyPr>
          <a:lstStyle/>
          <a:p>
            <a:pPr indent="0" lvl="0" marL="0" rtl="0" algn="ctr">
              <a:lnSpc>
                <a:spcPct val="100000"/>
              </a:lnSpc>
              <a:spcBef>
                <a:spcPts val="0"/>
              </a:spcBef>
              <a:spcAft>
                <a:spcPts val="0"/>
              </a:spcAft>
              <a:buSzPts val="1800"/>
              <a:buNone/>
            </a:pPr>
            <a:r>
              <a:rPr b="1" lang="cs-CZ" sz="9600" u="sng"/>
              <a:t>THANK YOU FOR WATCHING!</a:t>
            </a:r>
            <a:endParaRPr b="1" sz="9600" u="sng"/>
          </a:p>
        </p:txBody>
      </p:sp>
      <p:sp>
        <p:nvSpPr>
          <p:cNvPr id="159" name="Google Shape;159;gdc0d8c0ddd_0_30"/>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580"/>
              </a:spcBef>
              <a:spcAft>
                <a:spcPts val="0"/>
              </a:spcAft>
              <a:buSzPts val="153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Jmění">
  <a:themeElements>
    <a:clrScheme name="Jmění">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2021-06-09T10:31:16Z</dcterms:created>
  <dc:creator>Žák</dc:creator>
</cp:coreProperties>
</file>